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71" r:id="rId2"/>
    <p:sldId id="272" r:id="rId3"/>
    <p:sldId id="291" r:id="rId4"/>
    <p:sldId id="292" r:id="rId5"/>
    <p:sldId id="258" r:id="rId6"/>
    <p:sldId id="256" r:id="rId7"/>
    <p:sldId id="266" r:id="rId8"/>
    <p:sldId id="259" r:id="rId9"/>
    <p:sldId id="260" r:id="rId10"/>
    <p:sldId id="264" r:id="rId11"/>
    <p:sldId id="265" r:id="rId12"/>
    <p:sldId id="267" r:id="rId13"/>
    <p:sldId id="293" r:id="rId14"/>
    <p:sldId id="273" r:id="rId15"/>
    <p:sldId id="275" r:id="rId16"/>
    <p:sldId id="274" r:id="rId17"/>
    <p:sldId id="276" r:id="rId18"/>
    <p:sldId id="277" r:id="rId19"/>
    <p:sldId id="269" r:id="rId20"/>
    <p:sldId id="278" r:id="rId21"/>
    <p:sldId id="279" r:id="rId22"/>
    <p:sldId id="280" r:id="rId23"/>
    <p:sldId id="281" r:id="rId24"/>
    <p:sldId id="282" r:id="rId25"/>
    <p:sldId id="283" r:id="rId26"/>
    <p:sldId id="290" r:id="rId27"/>
    <p:sldId id="270" r:id="rId28"/>
  </p:sldIdLst>
  <p:sldSz cx="12192000" cy="6858000"/>
  <p:notesSz cx="6858000" cy="9144000"/>
  <p:embeddedFontLst>
    <p:embeddedFont>
      <p:font typeface="Abadi Extra Light" panose="020B0204020104020204" pitchFamily="34" charset="0"/>
      <p:regular r:id="rId29"/>
    </p:embeddedFont>
    <p:embeddedFont>
      <p:font typeface="Aneta Thania" pitchFamily="2" charset="0"/>
      <p:regular r:id="rId30"/>
    </p:embeddedFont>
    <p:embeddedFont>
      <p:font typeface="Bell MT" panose="02020503060305020303" pitchFamily="18" charset="0"/>
      <p:regular r:id="rId31"/>
      <p:bold r:id="rId32"/>
      <p:italic r:id="rId33"/>
    </p:embeddedFont>
    <p:embeddedFont>
      <p:font typeface="Montserrat" pitchFamily="2" charset="0"/>
      <p:regular r:id="rId34"/>
      <p:bold r:id="rId35"/>
      <p:italic r:id="rId36"/>
      <p:boldItalic r:id="rId37"/>
    </p:embeddedFont>
    <p:embeddedFont>
      <p:font typeface="Prata" panose="020B0604020202020204" charset="0"/>
      <p:regular r:id="rId38"/>
    </p:embeddedFont>
    <p:embeddedFont>
      <p:font typeface="Raleway Thin" pitchFamily="2" charset="0"/>
      <p:regular r:id="rId39"/>
      <p:italic r:id="rId40"/>
    </p:embeddedFont>
    <p:embeddedFont>
      <p:font typeface="Retro Signature" pitchFamily="50" charset="0"/>
      <p:regular r:id="rId41"/>
    </p:embeddedFont>
    <p:embeddedFont>
      <p:font typeface="SVN-Archaic 1897" panose="020B0604020202020204" charset="0"/>
      <p:regular r:id="rId42"/>
    </p:embeddedFont>
    <p:embeddedFont>
      <p:font typeface="SVN-Signatrue" panose="02000000000000000000" pitchFamily="50" charset="0"/>
      <p:regular r:id="rId43"/>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6"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E634E"/>
    <a:srgbClr val="DFF1D9"/>
    <a:srgbClr val="4B3B2F"/>
    <a:srgbClr val="E7E2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85" autoAdjust="0"/>
    <p:restoredTop sz="94660"/>
  </p:normalViewPr>
  <p:slideViewPr>
    <p:cSldViewPr snapToGrid="0" showGuides="1">
      <p:cViewPr varScale="1">
        <p:scale>
          <a:sx n="83" d="100"/>
          <a:sy n="83" d="100"/>
        </p:scale>
        <p:origin x="509" y="29"/>
      </p:cViewPr>
      <p:guideLst>
        <p:guide orient="horz" pos="2160"/>
        <p:guide pos="3840"/>
      </p:guideLst>
    </p:cSldViewPr>
  </p:slideViewPr>
  <p:notesTextViewPr>
    <p:cViewPr>
      <p:scale>
        <a:sx n="1" d="1"/>
        <a:sy n="1" d="1"/>
      </p:scale>
      <p:origin x="0" y="0"/>
    </p:cViewPr>
  </p:notesTextViewPr>
  <p:gridSpacing cx="182880" cy="18288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34995C4-3CD0-EF51-59D1-0B874AABA383}"/>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CF0DC12B-6200-5612-AB29-8F0B2454D3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01C379C3-A477-5B7E-95ED-019E0E42479C}"/>
              </a:ext>
            </a:extLst>
          </p:cNvPr>
          <p:cNvSpPr>
            <a:spLocks noGrp="1"/>
          </p:cNvSpPr>
          <p:nvPr>
            <p:ph type="dt" sz="half" idx="10"/>
          </p:nvPr>
        </p:nvSpPr>
        <p:spPr/>
        <p:txBody>
          <a:bodyPr/>
          <a:lstStyle/>
          <a:p>
            <a:fld id="{F60AA05E-F651-43C3-BCF9-DEB711F63C4F}" type="datetimeFigureOut">
              <a:rPr lang="vi-VN" smtClean="0"/>
              <a:t>21/04/2023</a:t>
            </a:fld>
            <a:endParaRPr lang="vi-VN"/>
          </a:p>
        </p:txBody>
      </p:sp>
      <p:sp>
        <p:nvSpPr>
          <p:cNvPr id="5" name="Chỗ dành sẵn cho Chân trang 4">
            <a:extLst>
              <a:ext uri="{FF2B5EF4-FFF2-40B4-BE49-F238E27FC236}">
                <a16:creationId xmlns:a16="http://schemas.microsoft.com/office/drawing/2014/main" id="{9328DE91-5B1F-722D-DC89-5DF11CE2D1C8}"/>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DCDDB54-8564-4DBE-86E1-11EAB21E6956}"/>
              </a:ext>
            </a:extLst>
          </p:cNvPr>
          <p:cNvSpPr>
            <a:spLocks noGrp="1"/>
          </p:cNvSpPr>
          <p:nvPr>
            <p:ph type="sldNum" sz="quarter" idx="12"/>
          </p:nvPr>
        </p:nvSpPr>
        <p:spPr/>
        <p:txBody>
          <a:bodyPr/>
          <a:lstStyle/>
          <a:p>
            <a:fld id="{FAD81FE6-DF0E-4E97-A4B7-1CFBDE8B1EDF}" type="slidenum">
              <a:rPr lang="vi-VN" smtClean="0"/>
              <a:t>‹#›</a:t>
            </a:fld>
            <a:endParaRPr lang="vi-VN"/>
          </a:p>
        </p:txBody>
      </p:sp>
    </p:spTree>
    <p:extLst>
      <p:ext uri="{BB962C8B-B14F-4D97-AF65-F5344CB8AC3E}">
        <p14:creationId xmlns:p14="http://schemas.microsoft.com/office/powerpoint/2010/main" val="25945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3B0FD7D-8DED-B94D-FCE6-9F230C12F33E}"/>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6C18A7ED-A3DC-28FF-9EED-5CFBF608A12D}"/>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6C6230A1-EB27-004B-1C54-7B36A613B090}"/>
              </a:ext>
            </a:extLst>
          </p:cNvPr>
          <p:cNvSpPr>
            <a:spLocks noGrp="1"/>
          </p:cNvSpPr>
          <p:nvPr>
            <p:ph type="dt" sz="half" idx="10"/>
          </p:nvPr>
        </p:nvSpPr>
        <p:spPr/>
        <p:txBody>
          <a:bodyPr/>
          <a:lstStyle/>
          <a:p>
            <a:fld id="{F60AA05E-F651-43C3-BCF9-DEB711F63C4F}" type="datetimeFigureOut">
              <a:rPr lang="vi-VN" smtClean="0"/>
              <a:t>21/04/2023</a:t>
            </a:fld>
            <a:endParaRPr lang="vi-VN"/>
          </a:p>
        </p:txBody>
      </p:sp>
      <p:sp>
        <p:nvSpPr>
          <p:cNvPr id="5" name="Chỗ dành sẵn cho Chân trang 4">
            <a:extLst>
              <a:ext uri="{FF2B5EF4-FFF2-40B4-BE49-F238E27FC236}">
                <a16:creationId xmlns:a16="http://schemas.microsoft.com/office/drawing/2014/main" id="{A0F9894B-3625-54ED-323C-17F6C258AE1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74622BC-8B70-02BB-6E99-AC6B225E36BB}"/>
              </a:ext>
            </a:extLst>
          </p:cNvPr>
          <p:cNvSpPr>
            <a:spLocks noGrp="1"/>
          </p:cNvSpPr>
          <p:nvPr>
            <p:ph type="sldNum" sz="quarter" idx="12"/>
          </p:nvPr>
        </p:nvSpPr>
        <p:spPr/>
        <p:txBody>
          <a:bodyPr/>
          <a:lstStyle/>
          <a:p>
            <a:fld id="{FAD81FE6-DF0E-4E97-A4B7-1CFBDE8B1EDF}" type="slidenum">
              <a:rPr lang="vi-VN" smtClean="0"/>
              <a:t>‹#›</a:t>
            </a:fld>
            <a:endParaRPr lang="vi-VN"/>
          </a:p>
        </p:txBody>
      </p:sp>
    </p:spTree>
    <p:extLst>
      <p:ext uri="{BB962C8B-B14F-4D97-AF65-F5344CB8AC3E}">
        <p14:creationId xmlns:p14="http://schemas.microsoft.com/office/powerpoint/2010/main" val="197275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C1400883-D4F6-7A34-4836-9562A58F074C}"/>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D9C8188E-C308-F961-CAB7-043B8C41CE9D}"/>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EFBD231-1EE9-8067-C973-0690BD9C1ACA}"/>
              </a:ext>
            </a:extLst>
          </p:cNvPr>
          <p:cNvSpPr>
            <a:spLocks noGrp="1"/>
          </p:cNvSpPr>
          <p:nvPr>
            <p:ph type="dt" sz="half" idx="10"/>
          </p:nvPr>
        </p:nvSpPr>
        <p:spPr/>
        <p:txBody>
          <a:bodyPr/>
          <a:lstStyle/>
          <a:p>
            <a:fld id="{F60AA05E-F651-43C3-BCF9-DEB711F63C4F}" type="datetimeFigureOut">
              <a:rPr lang="vi-VN" smtClean="0"/>
              <a:t>21/04/2023</a:t>
            </a:fld>
            <a:endParaRPr lang="vi-VN"/>
          </a:p>
        </p:txBody>
      </p:sp>
      <p:sp>
        <p:nvSpPr>
          <p:cNvPr id="5" name="Chỗ dành sẵn cho Chân trang 4">
            <a:extLst>
              <a:ext uri="{FF2B5EF4-FFF2-40B4-BE49-F238E27FC236}">
                <a16:creationId xmlns:a16="http://schemas.microsoft.com/office/drawing/2014/main" id="{739A7D47-23DB-82C6-4463-3E027648EA6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440AF7D-4291-744F-277C-F5B7288C9E57}"/>
              </a:ext>
            </a:extLst>
          </p:cNvPr>
          <p:cNvSpPr>
            <a:spLocks noGrp="1"/>
          </p:cNvSpPr>
          <p:nvPr>
            <p:ph type="sldNum" sz="quarter" idx="12"/>
          </p:nvPr>
        </p:nvSpPr>
        <p:spPr/>
        <p:txBody>
          <a:bodyPr/>
          <a:lstStyle/>
          <a:p>
            <a:fld id="{FAD81FE6-DF0E-4E97-A4B7-1CFBDE8B1EDF}" type="slidenum">
              <a:rPr lang="vi-VN" smtClean="0"/>
              <a:t>‹#›</a:t>
            </a:fld>
            <a:endParaRPr lang="vi-VN"/>
          </a:p>
        </p:txBody>
      </p:sp>
    </p:spTree>
    <p:extLst>
      <p:ext uri="{BB962C8B-B14F-4D97-AF65-F5344CB8AC3E}">
        <p14:creationId xmlns:p14="http://schemas.microsoft.com/office/powerpoint/2010/main" val="13798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A8F92D4-87BA-A82C-064A-1E8EF2CD2490}"/>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CF3C775D-E4D3-FACD-0E5D-4830E2F373AC}"/>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72D3F54-0FF3-74C0-6ECD-F3016C33CA23}"/>
              </a:ext>
            </a:extLst>
          </p:cNvPr>
          <p:cNvSpPr>
            <a:spLocks noGrp="1"/>
          </p:cNvSpPr>
          <p:nvPr>
            <p:ph type="dt" sz="half" idx="10"/>
          </p:nvPr>
        </p:nvSpPr>
        <p:spPr/>
        <p:txBody>
          <a:bodyPr/>
          <a:lstStyle/>
          <a:p>
            <a:fld id="{F60AA05E-F651-43C3-BCF9-DEB711F63C4F}" type="datetimeFigureOut">
              <a:rPr lang="vi-VN" smtClean="0"/>
              <a:t>21/04/2023</a:t>
            </a:fld>
            <a:endParaRPr lang="vi-VN"/>
          </a:p>
        </p:txBody>
      </p:sp>
      <p:sp>
        <p:nvSpPr>
          <p:cNvPr id="5" name="Chỗ dành sẵn cho Chân trang 4">
            <a:extLst>
              <a:ext uri="{FF2B5EF4-FFF2-40B4-BE49-F238E27FC236}">
                <a16:creationId xmlns:a16="http://schemas.microsoft.com/office/drawing/2014/main" id="{0B06F9B7-5F28-4D71-8D69-BBF0045827C8}"/>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BF0295C-6A37-F65A-1C8D-2A80AF4EED5F}"/>
              </a:ext>
            </a:extLst>
          </p:cNvPr>
          <p:cNvSpPr>
            <a:spLocks noGrp="1"/>
          </p:cNvSpPr>
          <p:nvPr>
            <p:ph type="sldNum" sz="quarter" idx="12"/>
          </p:nvPr>
        </p:nvSpPr>
        <p:spPr/>
        <p:txBody>
          <a:bodyPr/>
          <a:lstStyle/>
          <a:p>
            <a:fld id="{FAD81FE6-DF0E-4E97-A4B7-1CFBDE8B1EDF}" type="slidenum">
              <a:rPr lang="vi-VN" smtClean="0"/>
              <a:t>‹#›</a:t>
            </a:fld>
            <a:endParaRPr lang="vi-VN"/>
          </a:p>
        </p:txBody>
      </p:sp>
    </p:spTree>
    <p:extLst>
      <p:ext uri="{BB962C8B-B14F-4D97-AF65-F5344CB8AC3E}">
        <p14:creationId xmlns:p14="http://schemas.microsoft.com/office/powerpoint/2010/main" val="36955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4545732-7E4C-157D-026A-914702080D51}"/>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9152978D-39AE-9F8C-F16A-656CAACDB0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FA6993F-560B-C23A-7273-43F2514080CA}"/>
              </a:ext>
            </a:extLst>
          </p:cNvPr>
          <p:cNvSpPr>
            <a:spLocks noGrp="1"/>
          </p:cNvSpPr>
          <p:nvPr>
            <p:ph type="dt" sz="half" idx="10"/>
          </p:nvPr>
        </p:nvSpPr>
        <p:spPr/>
        <p:txBody>
          <a:bodyPr/>
          <a:lstStyle/>
          <a:p>
            <a:fld id="{F60AA05E-F651-43C3-BCF9-DEB711F63C4F}" type="datetimeFigureOut">
              <a:rPr lang="vi-VN" smtClean="0"/>
              <a:t>21/04/2023</a:t>
            </a:fld>
            <a:endParaRPr lang="vi-VN"/>
          </a:p>
        </p:txBody>
      </p:sp>
      <p:sp>
        <p:nvSpPr>
          <p:cNvPr id="5" name="Chỗ dành sẵn cho Chân trang 4">
            <a:extLst>
              <a:ext uri="{FF2B5EF4-FFF2-40B4-BE49-F238E27FC236}">
                <a16:creationId xmlns:a16="http://schemas.microsoft.com/office/drawing/2014/main" id="{DBF4E18B-2105-ED85-44D7-4794041EF77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A78EF8B3-5202-621A-83B5-2676D210C6A4}"/>
              </a:ext>
            </a:extLst>
          </p:cNvPr>
          <p:cNvSpPr>
            <a:spLocks noGrp="1"/>
          </p:cNvSpPr>
          <p:nvPr>
            <p:ph type="sldNum" sz="quarter" idx="12"/>
          </p:nvPr>
        </p:nvSpPr>
        <p:spPr/>
        <p:txBody>
          <a:bodyPr/>
          <a:lstStyle/>
          <a:p>
            <a:fld id="{FAD81FE6-DF0E-4E97-A4B7-1CFBDE8B1EDF}" type="slidenum">
              <a:rPr lang="vi-VN" smtClean="0"/>
              <a:t>‹#›</a:t>
            </a:fld>
            <a:endParaRPr lang="vi-VN"/>
          </a:p>
        </p:txBody>
      </p:sp>
    </p:spTree>
    <p:extLst>
      <p:ext uri="{BB962C8B-B14F-4D97-AF65-F5344CB8AC3E}">
        <p14:creationId xmlns:p14="http://schemas.microsoft.com/office/powerpoint/2010/main" val="20060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D7F7FC9-9D5F-1544-087A-A19DE6FCBB3F}"/>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678D997E-8AE8-0A06-3DBE-6754379C84EE}"/>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F2F2510-6900-6A85-5BAE-D6BD250723B3}"/>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2B399BF8-14B4-8B85-A0A3-7C51D486EC48}"/>
              </a:ext>
            </a:extLst>
          </p:cNvPr>
          <p:cNvSpPr>
            <a:spLocks noGrp="1"/>
          </p:cNvSpPr>
          <p:nvPr>
            <p:ph type="dt" sz="half" idx="10"/>
          </p:nvPr>
        </p:nvSpPr>
        <p:spPr/>
        <p:txBody>
          <a:bodyPr/>
          <a:lstStyle/>
          <a:p>
            <a:fld id="{F60AA05E-F651-43C3-BCF9-DEB711F63C4F}" type="datetimeFigureOut">
              <a:rPr lang="vi-VN" smtClean="0"/>
              <a:t>21/04/2023</a:t>
            </a:fld>
            <a:endParaRPr lang="vi-VN"/>
          </a:p>
        </p:txBody>
      </p:sp>
      <p:sp>
        <p:nvSpPr>
          <p:cNvPr id="6" name="Chỗ dành sẵn cho Chân trang 5">
            <a:extLst>
              <a:ext uri="{FF2B5EF4-FFF2-40B4-BE49-F238E27FC236}">
                <a16:creationId xmlns:a16="http://schemas.microsoft.com/office/drawing/2014/main" id="{4FA8DBC4-A4CD-DC4E-7B5A-C3B1139B099B}"/>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5C30C5A2-C3FC-9787-FF2C-58C1379C30BB}"/>
              </a:ext>
            </a:extLst>
          </p:cNvPr>
          <p:cNvSpPr>
            <a:spLocks noGrp="1"/>
          </p:cNvSpPr>
          <p:nvPr>
            <p:ph type="sldNum" sz="quarter" idx="12"/>
          </p:nvPr>
        </p:nvSpPr>
        <p:spPr/>
        <p:txBody>
          <a:bodyPr/>
          <a:lstStyle/>
          <a:p>
            <a:fld id="{FAD81FE6-DF0E-4E97-A4B7-1CFBDE8B1EDF}" type="slidenum">
              <a:rPr lang="vi-VN" smtClean="0"/>
              <a:t>‹#›</a:t>
            </a:fld>
            <a:endParaRPr lang="vi-VN"/>
          </a:p>
        </p:txBody>
      </p:sp>
    </p:spTree>
    <p:extLst>
      <p:ext uri="{BB962C8B-B14F-4D97-AF65-F5344CB8AC3E}">
        <p14:creationId xmlns:p14="http://schemas.microsoft.com/office/powerpoint/2010/main" val="413429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7C95D2B-D672-1925-5C44-0FF77EF3C4AF}"/>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07EBCD11-A2B5-30F2-7F01-3C2C39AEE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3F4040EE-AD43-5FF7-30B0-26848EFE13F3}"/>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8BD3CB54-F49D-74CD-AD2F-43C3D3376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6B080F1A-D1ED-6996-7018-DB87B2D16675}"/>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55D80C87-0BE9-DF5A-55F1-48752EA7A4A7}"/>
              </a:ext>
            </a:extLst>
          </p:cNvPr>
          <p:cNvSpPr>
            <a:spLocks noGrp="1"/>
          </p:cNvSpPr>
          <p:nvPr>
            <p:ph type="dt" sz="half" idx="10"/>
          </p:nvPr>
        </p:nvSpPr>
        <p:spPr/>
        <p:txBody>
          <a:bodyPr/>
          <a:lstStyle/>
          <a:p>
            <a:fld id="{F60AA05E-F651-43C3-BCF9-DEB711F63C4F}" type="datetimeFigureOut">
              <a:rPr lang="vi-VN" smtClean="0"/>
              <a:t>21/04/2023</a:t>
            </a:fld>
            <a:endParaRPr lang="vi-VN"/>
          </a:p>
        </p:txBody>
      </p:sp>
      <p:sp>
        <p:nvSpPr>
          <p:cNvPr id="8" name="Chỗ dành sẵn cho Chân trang 7">
            <a:extLst>
              <a:ext uri="{FF2B5EF4-FFF2-40B4-BE49-F238E27FC236}">
                <a16:creationId xmlns:a16="http://schemas.microsoft.com/office/drawing/2014/main" id="{A8AEA043-C443-486E-FE4F-0387289C3BF7}"/>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7D7CA9DB-A436-5385-A82C-37C57164FB46}"/>
              </a:ext>
            </a:extLst>
          </p:cNvPr>
          <p:cNvSpPr>
            <a:spLocks noGrp="1"/>
          </p:cNvSpPr>
          <p:nvPr>
            <p:ph type="sldNum" sz="quarter" idx="12"/>
          </p:nvPr>
        </p:nvSpPr>
        <p:spPr/>
        <p:txBody>
          <a:bodyPr/>
          <a:lstStyle/>
          <a:p>
            <a:fld id="{FAD81FE6-DF0E-4E97-A4B7-1CFBDE8B1EDF}" type="slidenum">
              <a:rPr lang="vi-VN" smtClean="0"/>
              <a:t>‹#›</a:t>
            </a:fld>
            <a:endParaRPr lang="vi-VN"/>
          </a:p>
        </p:txBody>
      </p:sp>
    </p:spTree>
    <p:extLst>
      <p:ext uri="{BB962C8B-B14F-4D97-AF65-F5344CB8AC3E}">
        <p14:creationId xmlns:p14="http://schemas.microsoft.com/office/powerpoint/2010/main" val="102744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7DAA8C1-087D-BF7F-7120-1AF0E438CCB7}"/>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5A7EA015-EB70-52C2-BFD9-AC1568267795}"/>
              </a:ext>
            </a:extLst>
          </p:cNvPr>
          <p:cNvSpPr>
            <a:spLocks noGrp="1"/>
          </p:cNvSpPr>
          <p:nvPr>
            <p:ph type="dt" sz="half" idx="10"/>
          </p:nvPr>
        </p:nvSpPr>
        <p:spPr/>
        <p:txBody>
          <a:bodyPr/>
          <a:lstStyle/>
          <a:p>
            <a:fld id="{F60AA05E-F651-43C3-BCF9-DEB711F63C4F}" type="datetimeFigureOut">
              <a:rPr lang="vi-VN" smtClean="0"/>
              <a:t>21/04/2023</a:t>
            </a:fld>
            <a:endParaRPr lang="vi-VN"/>
          </a:p>
        </p:txBody>
      </p:sp>
      <p:sp>
        <p:nvSpPr>
          <p:cNvPr id="4" name="Chỗ dành sẵn cho Chân trang 3">
            <a:extLst>
              <a:ext uri="{FF2B5EF4-FFF2-40B4-BE49-F238E27FC236}">
                <a16:creationId xmlns:a16="http://schemas.microsoft.com/office/drawing/2014/main" id="{D4D47DEE-6820-FFE5-8212-E3B5D554BC69}"/>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80163FF2-107C-B6D5-0EC7-47C33E77834C}"/>
              </a:ext>
            </a:extLst>
          </p:cNvPr>
          <p:cNvSpPr>
            <a:spLocks noGrp="1"/>
          </p:cNvSpPr>
          <p:nvPr>
            <p:ph type="sldNum" sz="quarter" idx="12"/>
          </p:nvPr>
        </p:nvSpPr>
        <p:spPr/>
        <p:txBody>
          <a:bodyPr/>
          <a:lstStyle/>
          <a:p>
            <a:fld id="{FAD81FE6-DF0E-4E97-A4B7-1CFBDE8B1EDF}" type="slidenum">
              <a:rPr lang="vi-VN" smtClean="0"/>
              <a:t>‹#›</a:t>
            </a:fld>
            <a:endParaRPr lang="vi-VN"/>
          </a:p>
        </p:txBody>
      </p:sp>
    </p:spTree>
    <p:extLst>
      <p:ext uri="{BB962C8B-B14F-4D97-AF65-F5344CB8AC3E}">
        <p14:creationId xmlns:p14="http://schemas.microsoft.com/office/powerpoint/2010/main" val="26263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52C85D91-032E-86D9-2EF7-22B994B8B0C0}"/>
              </a:ext>
            </a:extLst>
          </p:cNvPr>
          <p:cNvSpPr>
            <a:spLocks noGrp="1"/>
          </p:cNvSpPr>
          <p:nvPr>
            <p:ph type="dt" sz="half" idx="10"/>
          </p:nvPr>
        </p:nvSpPr>
        <p:spPr/>
        <p:txBody>
          <a:bodyPr/>
          <a:lstStyle/>
          <a:p>
            <a:fld id="{F60AA05E-F651-43C3-BCF9-DEB711F63C4F}" type="datetimeFigureOut">
              <a:rPr lang="vi-VN" smtClean="0"/>
              <a:t>21/04/2023</a:t>
            </a:fld>
            <a:endParaRPr lang="vi-VN"/>
          </a:p>
        </p:txBody>
      </p:sp>
      <p:sp>
        <p:nvSpPr>
          <p:cNvPr id="3" name="Chỗ dành sẵn cho Chân trang 2">
            <a:extLst>
              <a:ext uri="{FF2B5EF4-FFF2-40B4-BE49-F238E27FC236}">
                <a16:creationId xmlns:a16="http://schemas.microsoft.com/office/drawing/2014/main" id="{72269795-2D26-3950-4AF3-A87B177D8D66}"/>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5B15FEBD-BE66-91C0-A9FF-A375212ADCD9}"/>
              </a:ext>
            </a:extLst>
          </p:cNvPr>
          <p:cNvSpPr>
            <a:spLocks noGrp="1"/>
          </p:cNvSpPr>
          <p:nvPr>
            <p:ph type="sldNum" sz="quarter" idx="12"/>
          </p:nvPr>
        </p:nvSpPr>
        <p:spPr/>
        <p:txBody>
          <a:bodyPr/>
          <a:lstStyle/>
          <a:p>
            <a:fld id="{FAD81FE6-DF0E-4E97-A4B7-1CFBDE8B1EDF}" type="slidenum">
              <a:rPr lang="vi-VN" smtClean="0"/>
              <a:t>‹#›</a:t>
            </a:fld>
            <a:endParaRPr lang="vi-VN"/>
          </a:p>
        </p:txBody>
      </p:sp>
    </p:spTree>
    <p:extLst>
      <p:ext uri="{BB962C8B-B14F-4D97-AF65-F5344CB8AC3E}">
        <p14:creationId xmlns:p14="http://schemas.microsoft.com/office/powerpoint/2010/main" val="74291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49471C1-B360-BDDE-C7E9-93C053881D5E}"/>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767704DB-88F4-79D0-CF77-5F84D0EE57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E359ED38-F687-AC65-2D9B-E573592DD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018735D-61C5-E367-04FC-BF36AC0F9239}"/>
              </a:ext>
            </a:extLst>
          </p:cNvPr>
          <p:cNvSpPr>
            <a:spLocks noGrp="1"/>
          </p:cNvSpPr>
          <p:nvPr>
            <p:ph type="dt" sz="half" idx="10"/>
          </p:nvPr>
        </p:nvSpPr>
        <p:spPr/>
        <p:txBody>
          <a:bodyPr/>
          <a:lstStyle/>
          <a:p>
            <a:fld id="{F60AA05E-F651-43C3-BCF9-DEB711F63C4F}" type="datetimeFigureOut">
              <a:rPr lang="vi-VN" smtClean="0"/>
              <a:t>21/04/2023</a:t>
            </a:fld>
            <a:endParaRPr lang="vi-VN"/>
          </a:p>
        </p:txBody>
      </p:sp>
      <p:sp>
        <p:nvSpPr>
          <p:cNvPr id="6" name="Chỗ dành sẵn cho Chân trang 5">
            <a:extLst>
              <a:ext uri="{FF2B5EF4-FFF2-40B4-BE49-F238E27FC236}">
                <a16:creationId xmlns:a16="http://schemas.microsoft.com/office/drawing/2014/main" id="{36E3AE11-3BA6-9D0B-9E34-1A1D4C732C48}"/>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34AD151A-E0D6-830D-1CA9-DF47782B54D9}"/>
              </a:ext>
            </a:extLst>
          </p:cNvPr>
          <p:cNvSpPr>
            <a:spLocks noGrp="1"/>
          </p:cNvSpPr>
          <p:nvPr>
            <p:ph type="sldNum" sz="quarter" idx="12"/>
          </p:nvPr>
        </p:nvSpPr>
        <p:spPr/>
        <p:txBody>
          <a:bodyPr/>
          <a:lstStyle/>
          <a:p>
            <a:fld id="{FAD81FE6-DF0E-4E97-A4B7-1CFBDE8B1EDF}" type="slidenum">
              <a:rPr lang="vi-VN" smtClean="0"/>
              <a:t>‹#›</a:t>
            </a:fld>
            <a:endParaRPr lang="vi-VN"/>
          </a:p>
        </p:txBody>
      </p:sp>
    </p:spTree>
    <p:extLst>
      <p:ext uri="{BB962C8B-B14F-4D97-AF65-F5344CB8AC3E}">
        <p14:creationId xmlns:p14="http://schemas.microsoft.com/office/powerpoint/2010/main" val="71886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D304DCC-4C2F-6220-6127-3084A6197A2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3839B9BB-BD2C-48F3-D3CA-828E94AA15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73172A39-B720-B7C1-A788-B6BDD120B5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B1F2DD88-DD17-997D-1560-2CC0C2B7E986}"/>
              </a:ext>
            </a:extLst>
          </p:cNvPr>
          <p:cNvSpPr>
            <a:spLocks noGrp="1"/>
          </p:cNvSpPr>
          <p:nvPr>
            <p:ph type="dt" sz="half" idx="10"/>
          </p:nvPr>
        </p:nvSpPr>
        <p:spPr/>
        <p:txBody>
          <a:bodyPr/>
          <a:lstStyle/>
          <a:p>
            <a:fld id="{F60AA05E-F651-43C3-BCF9-DEB711F63C4F}" type="datetimeFigureOut">
              <a:rPr lang="vi-VN" smtClean="0"/>
              <a:t>21/04/2023</a:t>
            </a:fld>
            <a:endParaRPr lang="vi-VN"/>
          </a:p>
        </p:txBody>
      </p:sp>
      <p:sp>
        <p:nvSpPr>
          <p:cNvPr id="6" name="Chỗ dành sẵn cho Chân trang 5">
            <a:extLst>
              <a:ext uri="{FF2B5EF4-FFF2-40B4-BE49-F238E27FC236}">
                <a16:creationId xmlns:a16="http://schemas.microsoft.com/office/drawing/2014/main" id="{6DE18641-8374-DC3B-B126-1E6D69ADFE53}"/>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D79EBB01-8913-79B7-4D1D-C902CB3FF677}"/>
              </a:ext>
            </a:extLst>
          </p:cNvPr>
          <p:cNvSpPr>
            <a:spLocks noGrp="1"/>
          </p:cNvSpPr>
          <p:nvPr>
            <p:ph type="sldNum" sz="quarter" idx="12"/>
          </p:nvPr>
        </p:nvSpPr>
        <p:spPr/>
        <p:txBody>
          <a:bodyPr/>
          <a:lstStyle/>
          <a:p>
            <a:fld id="{FAD81FE6-DF0E-4E97-A4B7-1CFBDE8B1EDF}" type="slidenum">
              <a:rPr lang="vi-VN" smtClean="0"/>
              <a:t>‹#›</a:t>
            </a:fld>
            <a:endParaRPr lang="vi-VN"/>
          </a:p>
        </p:txBody>
      </p:sp>
    </p:spTree>
    <p:extLst>
      <p:ext uri="{BB962C8B-B14F-4D97-AF65-F5344CB8AC3E}">
        <p14:creationId xmlns:p14="http://schemas.microsoft.com/office/powerpoint/2010/main" val="186440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37CAFE07-3CEE-5547-21E6-C50CDAD7D7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4A906023-79C9-C3F0-6461-53A6D20A9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28BBB8C-255E-CAFC-343B-E128C7C4E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0AA05E-F651-43C3-BCF9-DEB711F63C4F}" type="datetimeFigureOut">
              <a:rPr lang="vi-VN" smtClean="0"/>
              <a:t>21/04/2023</a:t>
            </a:fld>
            <a:endParaRPr lang="vi-VN"/>
          </a:p>
        </p:txBody>
      </p:sp>
      <p:sp>
        <p:nvSpPr>
          <p:cNvPr id="5" name="Chỗ dành sẵn cho Chân trang 4">
            <a:extLst>
              <a:ext uri="{FF2B5EF4-FFF2-40B4-BE49-F238E27FC236}">
                <a16:creationId xmlns:a16="http://schemas.microsoft.com/office/drawing/2014/main" id="{B9803D93-D62D-67AD-5286-31FA3E4403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F201EF14-720A-8365-32C6-A1B52E1F12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D81FE6-DF0E-4E97-A4B7-1CFBDE8B1EDF}" type="slidenum">
              <a:rPr lang="vi-VN" smtClean="0"/>
              <a:t>‹#›</a:t>
            </a:fld>
            <a:endParaRPr lang="vi-VN"/>
          </a:p>
        </p:txBody>
      </p:sp>
    </p:spTree>
    <p:extLst>
      <p:ext uri="{BB962C8B-B14F-4D97-AF65-F5344CB8AC3E}">
        <p14:creationId xmlns:p14="http://schemas.microsoft.com/office/powerpoint/2010/main" val="376261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7.jpg"/><Relationship Id="rId11" Type="http://schemas.microsoft.com/office/2007/relationships/hdphoto" Target="../media/hdphoto2.wdp"/><Relationship Id="rId5" Type="http://schemas.openxmlformats.org/officeDocument/2006/relationships/image" Target="../media/image6.svg"/><Relationship Id="rId10" Type="http://schemas.openxmlformats.org/officeDocument/2006/relationships/image" Target="../media/image3.png"/><Relationship Id="rId4" Type="http://schemas.openxmlformats.org/officeDocument/2006/relationships/image" Target="../media/image5.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4.webp"/><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jpe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40.png"/><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microsoft.com/office/2007/relationships/hdphoto" Target="../media/hdphoto7.wdp"/><Relationship Id="rId3" Type="http://schemas.openxmlformats.org/officeDocument/2006/relationships/image" Target="../media/image43.jpeg"/><Relationship Id="rId7" Type="http://schemas.openxmlformats.org/officeDocument/2006/relationships/image" Target="../media/image46.svg"/><Relationship Id="rId12" Type="http://schemas.openxmlformats.org/officeDocument/2006/relationships/image" Target="../media/image41.png"/><Relationship Id="rId2" Type="http://schemas.openxmlformats.org/officeDocument/2006/relationships/image" Target="../media/image42.jpg"/><Relationship Id="rId1" Type="http://schemas.openxmlformats.org/officeDocument/2006/relationships/slideLayout" Target="../slideLayouts/slideLayout7.xml"/><Relationship Id="rId6" Type="http://schemas.openxmlformats.org/officeDocument/2006/relationships/image" Target="../media/image45.png"/><Relationship Id="rId11" Type="http://schemas.microsoft.com/office/2007/relationships/hdphoto" Target="../media/hdphoto6.wdp"/><Relationship Id="rId5" Type="http://schemas.openxmlformats.org/officeDocument/2006/relationships/image" Target="../media/image44.png"/><Relationship Id="rId10" Type="http://schemas.openxmlformats.org/officeDocument/2006/relationships/image" Target="../media/image40.png"/><Relationship Id="rId4" Type="http://schemas.openxmlformats.org/officeDocument/2006/relationships/image" Target="../media/image37.png"/><Relationship Id="rId9" Type="http://schemas.microsoft.com/office/2007/relationships/hdphoto" Target="../media/hdphoto5.wdp"/></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56EED3E-76D4-4A7B-B149-61AD37E18E74}"/>
              </a:ext>
            </a:extLst>
          </p:cNvPr>
          <p:cNvSpPr/>
          <p:nvPr/>
        </p:nvSpPr>
        <p:spPr>
          <a:xfrm>
            <a:off x="115331" y="125016"/>
            <a:ext cx="11931526" cy="6662681"/>
          </a:xfrm>
          <a:custGeom>
            <a:avLst/>
            <a:gdLst>
              <a:gd name="connsiteX0" fmla="*/ 0 w 11931526"/>
              <a:gd name="connsiteY0" fmla="*/ 0 h 6662681"/>
              <a:gd name="connsiteX1" fmla="*/ 543547 w 11931526"/>
              <a:gd name="connsiteY1" fmla="*/ 0 h 6662681"/>
              <a:gd name="connsiteX2" fmla="*/ 1087095 w 11931526"/>
              <a:gd name="connsiteY2" fmla="*/ 0 h 6662681"/>
              <a:gd name="connsiteX3" fmla="*/ 1392011 w 11931526"/>
              <a:gd name="connsiteY3" fmla="*/ 0 h 6662681"/>
              <a:gd name="connsiteX4" fmla="*/ 1696928 w 11931526"/>
              <a:gd name="connsiteY4" fmla="*/ 0 h 6662681"/>
              <a:gd name="connsiteX5" fmla="*/ 2598421 w 11931526"/>
              <a:gd name="connsiteY5" fmla="*/ 0 h 6662681"/>
              <a:gd name="connsiteX6" fmla="*/ 3022653 w 11931526"/>
              <a:gd name="connsiteY6" fmla="*/ 0 h 6662681"/>
              <a:gd name="connsiteX7" fmla="*/ 3804831 w 11931526"/>
              <a:gd name="connsiteY7" fmla="*/ 0 h 6662681"/>
              <a:gd name="connsiteX8" fmla="*/ 4348378 w 11931526"/>
              <a:gd name="connsiteY8" fmla="*/ 0 h 6662681"/>
              <a:gd name="connsiteX9" fmla="*/ 5249871 w 11931526"/>
              <a:gd name="connsiteY9" fmla="*/ 0 h 6662681"/>
              <a:gd name="connsiteX10" fmla="*/ 5793419 w 11931526"/>
              <a:gd name="connsiteY10" fmla="*/ 0 h 6662681"/>
              <a:gd name="connsiteX11" fmla="*/ 6217651 w 11931526"/>
              <a:gd name="connsiteY11" fmla="*/ 0 h 6662681"/>
              <a:gd name="connsiteX12" fmla="*/ 6880513 w 11931526"/>
              <a:gd name="connsiteY12" fmla="*/ 0 h 6662681"/>
              <a:gd name="connsiteX13" fmla="*/ 7185430 w 11931526"/>
              <a:gd name="connsiteY13" fmla="*/ 0 h 6662681"/>
              <a:gd name="connsiteX14" fmla="*/ 7967608 w 11931526"/>
              <a:gd name="connsiteY14" fmla="*/ 0 h 6662681"/>
              <a:gd name="connsiteX15" fmla="*/ 8869101 w 11931526"/>
              <a:gd name="connsiteY15" fmla="*/ 0 h 6662681"/>
              <a:gd name="connsiteX16" fmla="*/ 9531964 w 11931526"/>
              <a:gd name="connsiteY16" fmla="*/ 0 h 6662681"/>
              <a:gd name="connsiteX17" fmla="*/ 10314141 w 11931526"/>
              <a:gd name="connsiteY17" fmla="*/ 0 h 6662681"/>
              <a:gd name="connsiteX18" fmla="*/ 10738373 w 11931526"/>
              <a:gd name="connsiteY18" fmla="*/ 0 h 6662681"/>
              <a:gd name="connsiteX19" fmla="*/ 11281921 w 11931526"/>
              <a:gd name="connsiteY19" fmla="*/ 0 h 6662681"/>
              <a:gd name="connsiteX20" fmla="*/ 11931526 w 11931526"/>
              <a:gd name="connsiteY20" fmla="*/ 0 h 6662681"/>
              <a:gd name="connsiteX21" fmla="*/ 11931526 w 11931526"/>
              <a:gd name="connsiteY21" fmla="*/ 466388 h 6662681"/>
              <a:gd name="connsiteX22" fmla="*/ 11931526 w 11931526"/>
              <a:gd name="connsiteY22" fmla="*/ 932775 h 6662681"/>
              <a:gd name="connsiteX23" fmla="*/ 11931526 w 11931526"/>
              <a:gd name="connsiteY23" fmla="*/ 1665670 h 6662681"/>
              <a:gd name="connsiteX24" fmla="*/ 11931526 w 11931526"/>
              <a:gd name="connsiteY24" fmla="*/ 2265312 h 6662681"/>
              <a:gd name="connsiteX25" fmla="*/ 11931526 w 11931526"/>
              <a:gd name="connsiteY25" fmla="*/ 3064833 h 6662681"/>
              <a:gd name="connsiteX26" fmla="*/ 11931526 w 11931526"/>
              <a:gd name="connsiteY26" fmla="*/ 3531221 h 6662681"/>
              <a:gd name="connsiteX27" fmla="*/ 11931526 w 11931526"/>
              <a:gd name="connsiteY27" fmla="*/ 4330743 h 6662681"/>
              <a:gd name="connsiteX28" fmla="*/ 11931526 w 11931526"/>
              <a:gd name="connsiteY28" fmla="*/ 5063638 h 6662681"/>
              <a:gd name="connsiteX29" fmla="*/ 11931526 w 11931526"/>
              <a:gd name="connsiteY29" fmla="*/ 5663279 h 6662681"/>
              <a:gd name="connsiteX30" fmla="*/ 11931526 w 11931526"/>
              <a:gd name="connsiteY30" fmla="*/ 6662681 h 6662681"/>
              <a:gd name="connsiteX31" fmla="*/ 11268663 w 11931526"/>
              <a:gd name="connsiteY31" fmla="*/ 6662681 h 6662681"/>
              <a:gd name="connsiteX32" fmla="*/ 10367170 w 11931526"/>
              <a:gd name="connsiteY32" fmla="*/ 6662681 h 6662681"/>
              <a:gd name="connsiteX33" fmla="*/ 9823623 w 11931526"/>
              <a:gd name="connsiteY33" fmla="*/ 6662681 h 6662681"/>
              <a:gd name="connsiteX34" fmla="*/ 9160761 w 11931526"/>
              <a:gd name="connsiteY34" fmla="*/ 6662681 h 6662681"/>
              <a:gd name="connsiteX35" fmla="*/ 8259267 w 11931526"/>
              <a:gd name="connsiteY35" fmla="*/ 6662681 h 6662681"/>
              <a:gd name="connsiteX36" fmla="*/ 7954351 w 11931526"/>
              <a:gd name="connsiteY36" fmla="*/ 6662681 h 6662681"/>
              <a:gd name="connsiteX37" fmla="*/ 7530119 w 11931526"/>
              <a:gd name="connsiteY37" fmla="*/ 6662681 h 6662681"/>
              <a:gd name="connsiteX38" fmla="*/ 6628626 w 11931526"/>
              <a:gd name="connsiteY38" fmla="*/ 6662681 h 6662681"/>
              <a:gd name="connsiteX39" fmla="*/ 6085078 w 11931526"/>
              <a:gd name="connsiteY39" fmla="*/ 6662681 h 6662681"/>
              <a:gd name="connsiteX40" fmla="*/ 5541531 w 11931526"/>
              <a:gd name="connsiteY40" fmla="*/ 6662681 h 6662681"/>
              <a:gd name="connsiteX41" fmla="*/ 4997984 w 11931526"/>
              <a:gd name="connsiteY41" fmla="*/ 6662681 h 6662681"/>
              <a:gd name="connsiteX42" fmla="*/ 4335121 w 11931526"/>
              <a:gd name="connsiteY42" fmla="*/ 6662681 h 6662681"/>
              <a:gd name="connsiteX43" fmla="*/ 3791574 w 11931526"/>
              <a:gd name="connsiteY43" fmla="*/ 6662681 h 6662681"/>
              <a:gd name="connsiteX44" fmla="*/ 3009396 w 11931526"/>
              <a:gd name="connsiteY44" fmla="*/ 6662681 h 6662681"/>
              <a:gd name="connsiteX45" fmla="*/ 2346533 w 11931526"/>
              <a:gd name="connsiteY45" fmla="*/ 6662681 h 6662681"/>
              <a:gd name="connsiteX46" fmla="*/ 2041617 w 11931526"/>
              <a:gd name="connsiteY46" fmla="*/ 6662681 h 6662681"/>
              <a:gd name="connsiteX47" fmla="*/ 1498069 w 11931526"/>
              <a:gd name="connsiteY47" fmla="*/ 6662681 h 6662681"/>
              <a:gd name="connsiteX48" fmla="*/ 596576 w 11931526"/>
              <a:gd name="connsiteY48" fmla="*/ 6662681 h 6662681"/>
              <a:gd name="connsiteX49" fmla="*/ 0 w 11931526"/>
              <a:gd name="connsiteY49" fmla="*/ 6662681 h 6662681"/>
              <a:gd name="connsiteX50" fmla="*/ 0 w 11931526"/>
              <a:gd name="connsiteY50" fmla="*/ 6129667 h 6662681"/>
              <a:gd name="connsiteX51" fmla="*/ 0 w 11931526"/>
              <a:gd name="connsiteY51" fmla="*/ 5596652 h 6662681"/>
              <a:gd name="connsiteX52" fmla="*/ 0 w 11931526"/>
              <a:gd name="connsiteY52" fmla="*/ 4930384 h 6662681"/>
              <a:gd name="connsiteX53" fmla="*/ 0 w 11931526"/>
              <a:gd name="connsiteY53" fmla="*/ 4130862 h 6662681"/>
              <a:gd name="connsiteX54" fmla="*/ 0 w 11931526"/>
              <a:gd name="connsiteY54" fmla="*/ 3597848 h 6662681"/>
              <a:gd name="connsiteX55" fmla="*/ 0 w 11931526"/>
              <a:gd name="connsiteY55" fmla="*/ 2931580 h 6662681"/>
              <a:gd name="connsiteX56" fmla="*/ 0 w 11931526"/>
              <a:gd name="connsiteY56" fmla="*/ 2465192 h 6662681"/>
              <a:gd name="connsiteX57" fmla="*/ 0 w 11931526"/>
              <a:gd name="connsiteY57" fmla="*/ 1665670 h 6662681"/>
              <a:gd name="connsiteX58" fmla="*/ 0 w 11931526"/>
              <a:gd name="connsiteY58" fmla="*/ 1132656 h 6662681"/>
              <a:gd name="connsiteX59" fmla="*/ 0 w 11931526"/>
              <a:gd name="connsiteY59" fmla="*/ 599641 h 6662681"/>
              <a:gd name="connsiteX60" fmla="*/ 0 w 11931526"/>
              <a:gd name="connsiteY60" fmla="*/ 0 h 66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31526" h="6662681" extrusionOk="0">
                <a:moveTo>
                  <a:pt x="0" y="0"/>
                </a:moveTo>
                <a:cubicBezTo>
                  <a:pt x="251214" y="21538"/>
                  <a:pt x="407159" y="9621"/>
                  <a:pt x="543547" y="0"/>
                </a:cubicBezTo>
                <a:cubicBezTo>
                  <a:pt x="679935" y="-9621"/>
                  <a:pt x="949884" y="6633"/>
                  <a:pt x="1087095" y="0"/>
                </a:cubicBezTo>
                <a:cubicBezTo>
                  <a:pt x="1224306" y="-6633"/>
                  <a:pt x="1243133" y="6927"/>
                  <a:pt x="1392011" y="0"/>
                </a:cubicBezTo>
                <a:cubicBezTo>
                  <a:pt x="1540889" y="-6927"/>
                  <a:pt x="1580803" y="10533"/>
                  <a:pt x="1696928" y="0"/>
                </a:cubicBezTo>
                <a:cubicBezTo>
                  <a:pt x="1813053" y="-10533"/>
                  <a:pt x="2310571" y="-1087"/>
                  <a:pt x="2598421" y="0"/>
                </a:cubicBezTo>
                <a:cubicBezTo>
                  <a:pt x="2886271" y="1087"/>
                  <a:pt x="2834155" y="20935"/>
                  <a:pt x="3022653" y="0"/>
                </a:cubicBezTo>
                <a:cubicBezTo>
                  <a:pt x="3211151" y="-20935"/>
                  <a:pt x="3648146" y="21764"/>
                  <a:pt x="3804831" y="0"/>
                </a:cubicBezTo>
                <a:cubicBezTo>
                  <a:pt x="3961516" y="-21764"/>
                  <a:pt x="4203132" y="-16541"/>
                  <a:pt x="4348378" y="0"/>
                </a:cubicBezTo>
                <a:cubicBezTo>
                  <a:pt x="4493624" y="16541"/>
                  <a:pt x="5062462" y="30200"/>
                  <a:pt x="5249871" y="0"/>
                </a:cubicBezTo>
                <a:cubicBezTo>
                  <a:pt x="5437280" y="-30200"/>
                  <a:pt x="5656892" y="-2268"/>
                  <a:pt x="5793419" y="0"/>
                </a:cubicBezTo>
                <a:cubicBezTo>
                  <a:pt x="5929946" y="2268"/>
                  <a:pt x="6103275" y="-5764"/>
                  <a:pt x="6217651" y="0"/>
                </a:cubicBezTo>
                <a:cubicBezTo>
                  <a:pt x="6332027" y="5764"/>
                  <a:pt x="6741231" y="12674"/>
                  <a:pt x="6880513" y="0"/>
                </a:cubicBezTo>
                <a:cubicBezTo>
                  <a:pt x="7019795" y="-12674"/>
                  <a:pt x="7055145" y="-5199"/>
                  <a:pt x="7185430" y="0"/>
                </a:cubicBezTo>
                <a:cubicBezTo>
                  <a:pt x="7315715" y="5199"/>
                  <a:pt x="7676330" y="37379"/>
                  <a:pt x="7967608" y="0"/>
                </a:cubicBezTo>
                <a:cubicBezTo>
                  <a:pt x="8258886" y="-37379"/>
                  <a:pt x="8497513" y="-43435"/>
                  <a:pt x="8869101" y="0"/>
                </a:cubicBezTo>
                <a:cubicBezTo>
                  <a:pt x="9240689" y="43435"/>
                  <a:pt x="9352024" y="28071"/>
                  <a:pt x="9531964" y="0"/>
                </a:cubicBezTo>
                <a:cubicBezTo>
                  <a:pt x="9711904" y="-28071"/>
                  <a:pt x="10063059" y="10385"/>
                  <a:pt x="10314141" y="0"/>
                </a:cubicBezTo>
                <a:cubicBezTo>
                  <a:pt x="10565223" y="-10385"/>
                  <a:pt x="10596852" y="-11102"/>
                  <a:pt x="10738373" y="0"/>
                </a:cubicBezTo>
                <a:cubicBezTo>
                  <a:pt x="10879894" y="11102"/>
                  <a:pt x="11104894" y="-18121"/>
                  <a:pt x="11281921" y="0"/>
                </a:cubicBezTo>
                <a:cubicBezTo>
                  <a:pt x="11458948" y="18121"/>
                  <a:pt x="11781519" y="20122"/>
                  <a:pt x="11931526" y="0"/>
                </a:cubicBezTo>
                <a:cubicBezTo>
                  <a:pt x="11923039" y="188580"/>
                  <a:pt x="11926240" y="305173"/>
                  <a:pt x="11931526" y="466388"/>
                </a:cubicBezTo>
                <a:cubicBezTo>
                  <a:pt x="11936812" y="627603"/>
                  <a:pt x="11940017" y="760723"/>
                  <a:pt x="11931526" y="932775"/>
                </a:cubicBezTo>
                <a:cubicBezTo>
                  <a:pt x="11923035" y="1104827"/>
                  <a:pt x="11932651" y="1379668"/>
                  <a:pt x="11931526" y="1665670"/>
                </a:cubicBezTo>
                <a:cubicBezTo>
                  <a:pt x="11930401" y="1951672"/>
                  <a:pt x="11918598" y="2128134"/>
                  <a:pt x="11931526" y="2265312"/>
                </a:cubicBezTo>
                <a:cubicBezTo>
                  <a:pt x="11944454" y="2402490"/>
                  <a:pt x="11920622" y="2769657"/>
                  <a:pt x="11931526" y="3064833"/>
                </a:cubicBezTo>
                <a:cubicBezTo>
                  <a:pt x="11942430" y="3360009"/>
                  <a:pt x="11934124" y="3343657"/>
                  <a:pt x="11931526" y="3531221"/>
                </a:cubicBezTo>
                <a:cubicBezTo>
                  <a:pt x="11928928" y="3718785"/>
                  <a:pt x="11927370" y="4080873"/>
                  <a:pt x="11931526" y="4330743"/>
                </a:cubicBezTo>
                <a:cubicBezTo>
                  <a:pt x="11935682" y="4580613"/>
                  <a:pt x="11938856" y="4902318"/>
                  <a:pt x="11931526" y="5063638"/>
                </a:cubicBezTo>
                <a:cubicBezTo>
                  <a:pt x="11924196" y="5224959"/>
                  <a:pt x="11923407" y="5391633"/>
                  <a:pt x="11931526" y="5663279"/>
                </a:cubicBezTo>
                <a:cubicBezTo>
                  <a:pt x="11939645" y="5934925"/>
                  <a:pt x="11896805" y="6387536"/>
                  <a:pt x="11931526" y="6662681"/>
                </a:cubicBezTo>
                <a:cubicBezTo>
                  <a:pt x="11798229" y="6636747"/>
                  <a:pt x="11596835" y="6648624"/>
                  <a:pt x="11268663" y="6662681"/>
                </a:cubicBezTo>
                <a:cubicBezTo>
                  <a:pt x="10940491" y="6676738"/>
                  <a:pt x="10735744" y="6697372"/>
                  <a:pt x="10367170" y="6662681"/>
                </a:cubicBezTo>
                <a:cubicBezTo>
                  <a:pt x="9998596" y="6627990"/>
                  <a:pt x="10021586" y="6660169"/>
                  <a:pt x="9823623" y="6662681"/>
                </a:cubicBezTo>
                <a:cubicBezTo>
                  <a:pt x="9625660" y="6665193"/>
                  <a:pt x="9393447" y="6667155"/>
                  <a:pt x="9160761" y="6662681"/>
                </a:cubicBezTo>
                <a:cubicBezTo>
                  <a:pt x="8928075" y="6658207"/>
                  <a:pt x="8664989" y="6629861"/>
                  <a:pt x="8259267" y="6662681"/>
                </a:cubicBezTo>
                <a:cubicBezTo>
                  <a:pt x="7853545" y="6695501"/>
                  <a:pt x="8070498" y="6664011"/>
                  <a:pt x="7954351" y="6662681"/>
                </a:cubicBezTo>
                <a:cubicBezTo>
                  <a:pt x="7838204" y="6661351"/>
                  <a:pt x="7737957" y="6663536"/>
                  <a:pt x="7530119" y="6662681"/>
                </a:cubicBezTo>
                <a:cubicBezTo>
                  <a:pt x="7322281" y="6661826"/>
                  <a:pt x="7002896" y="6670294"/>
                  <a:pt x="6628626" y="6662681"/>
                </a:cubicBezTo>
                <a:cubicBezTo>
                  <a:pt x="6254356" y="6655068"/>
                  <a:pt x="6247911" y="6642067"/>
                  <a:pt x="6085078" y="6662681"/>
                </a:cubicBezTo>
                <a:cubicBezTo>
                  <a:pt x="5922245" y="6683295"/>
                  <a:pt x="5672372" y="6669895"/>
                  <a:pt x="5541531" y="6662681"/>
                </a:cubicBezTo>
                <a:cubicBezTo>
                  <a:pt x="5410690" y="6655467"/>
                  <a:pt x="5113617" y="6646660"/>
                  <a:pt x="4997984" y="6662681"/>
                </a:cubicBezTo>
                <a:cubicBezTo>
                  <a:pt x="4882351" y="6678702"/>
                  <a:pt x="4533371" y="6635809"/>
                  <a:pt x="4335121" y="6662681"/>
                </a:cubicBezTo>
                <a:cubicBezTo>
                  <a:pt x="4136871" y="6689553"/>
                  <a:pt x="4053944" y="6641515"/>
                  <a:pt x="3791574" y="6662681"/>
                </a:cubicBezTo>
                <a:cubicBezTo>
                  <a:pt x="3529204" y="6683847"/>
                  <a:pt x="3392782" y="6697417"/>
                  <a:pt x="3009396" y="6662681"/>
                </a:cubicBezTo>
                <a:cubicBezTo>
                  <a:pt x="2626010" y="6627945"/>
                  <a:pt x="2568775" y="6672916"/>
                  <a:pt x="2346533" y="6662681"/>
                </a:cubicBezTo>
                <a:cubicBezTo>
                  <a:pt x="2124291" y="6652446"/>
                  <a:pt x="2174991" y="6674737"/>
                  <a:pt x="2041617" y="6662681"/>
                </a:cubicBezTo>
                <a:cubicBezTo>
                  <a:pt x="1908243" y="6650625"/>
                  <a:pt x="1708687" y="6639769"/>
                  <a:pt x="1498069" y="6662681"/>
                </a:cubicBezTo>
                <a:cubicBezTo>
                  <a:pt x="1287451" y="6685593"/>
                  <a:pt x="810854" y="6664249"/>
                  <a:pt x="596576" y="6662681"/>
                </a:cubicBezTo>
                <a:cubicBezTo>
                  <a:pt x="382298" y="6661113"/>
                  <a:pt x="219368" y="6680673"/>
                  <a:pt x="0" y="6662681"/>
                </a:cubicBezTo>
                <a:cubicBezTo>
                  <a:pt x="-11209" y="6483728"/>
                  <a:pt x="-15929" y="6288012"/>
                  <a:pt x="0" y="6129667"/>
                </a:cubicBezTo>
                <a:cubicBezTo>
                  <a:pt x="15929" y="5971322"/>
                  <a:pt x="-19309" y="5778334"/>
                  <a:pt x="0" y="5596652"/>
                </a:cubicBezTo>
                <a:cubicBezTo>
                  <a:pt x="19309" y="5414971"/>
                  <a:pt x="-314" y="5084189"/>
                  <a:pt x="0" y="4930384"/>
                </a:cubicBezTo>
                <a:cubicBezTo>
                  <a:pt x="314" y="4776579"/>
                  <a:pt x="-4848" y="4304448"/>
                  <a:pt x="0" y="4130862"/>
                </a:cubicBezTo>
                <a:cubicBezTo>
                  <a:pt x="4848" y="3957276"/>
                  <a:pt x="-5134" y="3790397"/>
                  <a:pt x="0" y="3597848"/>
                </a:cubicBezTo>
                <a:cubicBezTo>
                  <a:pt x="5134" y="3405299"/>
                  <a:pt x="28883" y="3180228"/>
                  <a:pt x="0" y="2931580"/>
                </a:cubicBezTo>
                <a:cubicBezTo>
                  <a:pt x="-28883" y="2682932"/>
                  <a:pt x="-20955" y="2615412"/>
                  <a:pt x="0" y="2465192"/>
                </a:cubicBezTo>
                <a:cubicBezTo>
                  <a:pt x="20955" y="2314972"/>
                  <a:pt x="19103" y="1885616"/>
                  <a:pt x="0" y="1665670"/>
                </a:cubicBezTo>
                <a:cubicBezTo>
                  <a:pt x="-19103" y="1445724"/>
                  <a:pt x="-26505" y="1381847"/>
                  <a:pt x="0" y="1132656"/>
                </a:cubicBezTo>
                <a:cubicBezTo>
                  <a:pt x="26505" y="883465"/>
                  <a:pt x="17405" y="788683"/>
                  <a:pt x="0" y="599641"/>
                </a:cubicBezTo>
                <a:cubicBezTo>
                  <a:pt x="-17405" y="410599"/>
                  <a:pt x="-10745" y="258027"/>
                  <a:pt x="0" y="0"/>
                </a:cubicBezTo>
                <a:close/>
              </a:path>
            </a:pathLst>
          </a:custGeom>
          <a:noFill/>
          <a:ln w="76200">
            <a:solidFill>
              <a:srgbClr val="34484B"/>
            </a:solidFill>
            <a:extLst>
              <a:ext uri="{C807C97D-BFC1-408E-A445-0C87EB9F89A2}">
                <ask:lineSketchStyleProps xmlns:ask="http://schemas.microsoft.com/office/drawing/2018/sketchyshapes" sd="4322787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2" name="Picture 31">
            <a:extLst>
              <a:ext uri="{FF2B5EF4-FFF2-40B4-BE49-F238E27FC236}">
                <a16:creationId xmlns:a16="http://schemas.microsoft.com/office/drawing/2014/main" id="{19E8E527-40B6-4369-97A3-10BBFDE1CC06}"/>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105099" y="5401416"/>
            <a:ext cx="2295865" cy="1726529"/>
          </a:xfrm>
          <a:prstGeom prst="rect">
            <a:avLst/>
          </a:prstGeom>
        </p:spPr>
      </p:pic>
      <p:pic>
        <p:nvPicPr>
          <p:cNvPr id="24" name="Picture 23">
            <a:extLst>
              <a:ext uri="{FF2B5EF4-FFF2-40B4-BE49-F238E27FC236}">
                <a16:creationId xmlns:a16="http://schemas.microsoft.com/office/drawing/2014/main" id="{6680B8C6-525D-445F-9562-549CF72E6FD7}"/>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460473" y="4165560"/>
            <a:ext cx="3885876" cy="2922244"/>
          </a:xfrm>
          <a:prstGeom prst="rect">
            <a:avLst/>
          </a:prstGeom>
        </p:spPr>
      </p:pic>
      <p:pic>
        <p:nvPicPr>
          <p:cNvPr id="25" name="Picture 24">
            <a:extLst>
              <a:ext uri="{FF2B5EF4-FFF2-40B4-BE49-F238E27FC236}">
                <a16:creationId xmlns:a16="http://schemas.microsoft.com/office/drawing/2014/main" id="{BA749407-94E1-4B8B-92CB-CC8B790D7E9B}"/>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9556634" y="-1037435"/>
            <a:ext cx="3392794" cy="2948929"/>
          </a:xfrm>
          <a:prstGeom prst="rect">
            <a:avLst/>
          </a:prstGeom>
        </p:spPr>
      </p:pic>
      <p:pic>
        <p:nvPicPr>
          <p:cNvPr id="12" name="Picture 11" descr="A picture containing object, lamp&#10;&#10;Description automatically generated">
            <a:extLst>
              <a:ext uri="{FF2B5EF4-FFF2-40B4-BE49-F238E27FC236}">
                <a16:creationId xmlns:a16="http://schemas.microsoft.com/office/drawing/2014/main" id="{6306EE65-B7B8-4095-9B50-16CEA7D6CE08}"/>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10042911" y="4366286"/>
            <a:ext cx="2798959" cy="2595480"/>
          </a:xfrm>
          <a:prstGeom prst="rect">
            <a:avLst/>
          </a:prstGeom>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0C65CDF2-AC54-4E31-A518-390B4279670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8584" y="1375167"/>
            <a:ext cx="796585" cy="796585"/>
          </a:xfrm>
          <a:prstGeom prst="rect">
            <a:avLst/>
          </a:prstGeom>
        </p:spPr>
      </p:pic>
      <p:grpSp>
        <p:nvGrpSpPr>
          <p:cNvPr id="36" name="Group 35">
            <a:extLst>
              <a:ext uri="{FF2B5EF4-FFF2-40B4-BE49-F238E27FC236}">
                <a16:creationId xmlns:a16="http://schemas.microsoft.com/office/drawing/2014/main" id="{DEBB5719-A3F4-475C-93AC-B0B6FAC53C56}"/>
              </a:ext>
            </a:extLst>
          </p:cNvPr>
          <p:cNvGrpSpPr/>
          <p:nvPr/>
        </p:nvGrpSpPr>
        <p:grpSpPr>
          <a:xfrm>
            <a:off x="2786529" y="2657603"/>
            <a:ext cx="6768591" cy="851315"/>
            <a:chOff x="1861803" y="2604977"/>
            <a:chExt cx="4177490" cy="525421"/>
          </a:xfrm>
          <a:effectLst>
            <a:outerShdw blurRad="152400" dist="114300" dir="8100000" algn="tr" rotWithShape="0">
              <a:prstClr val="black">
                <a:alpha val="40000"/>
              </a:prstClr>
            </a:outerShdw>
          </a:effectLst>
        </p:grpSpPr>
        <p:sp>
          <p:nvSpPr>
            <p:cNvPr id="29" name="Rectangle 28">
              <a:extLst>
                <a:ext uri="{FF2B5EF4-FFF2-40B4-BE49-F238E27FC236}">
                  <a16:creationId xmlns:a16="http://schemas.microsoft.com/office/drawing/2014/main" id="{3AB38E5A-2E26-41A1-988C-33078A76F29F}"/>
                </a:ext>
              </a:extLst>
            </p:cNvPr>
            <p:cNvSpPr/>
            <p:nvPr/>
          </p:nvSpPr>
          <p:spPr>
            <a:xfrm>
              <a:off x="1861803" y="2604977"/>
              <a:ext cx="4177490" cy="525421"/>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sz="2917" dirty="0">
                <a:solidFill>
                  <a:schemeClr val="tx1"/>
                </a:solidFill>
                <a:latin typeface="Abadi Extra Light" panose="020B0204020104020204" pitchFamily="34" charset="0"/>
              </a:endParaRPr>
            </a:p>
          </p:txBody>
        </p:sp>
        <p:sp>
          <p:nvSpPr>
            <p:cNvPr id="33" name="Rectangle 32">
              <a:extLst>
                <a:ext uri="{FF2B5EF4-FFF2-40B4-BE49-F238E27FC236}">
                  <a16:creationId xmlns:a16="http://schemas.microsoft.com/office/drawing/2014/main" id="{EF5A8C30-B96E-49C1-897E-99681AA7D6B6}"/>
                </a:ext>
              </a:extLst>
            </p:cNvPr>
            <p:cNvSpPr/>
            <p:nvPr/>
          </p:nvSpPr>
          <p:spPr>
            <a:xfrm>
              <a:off x="1900238" y="2646255"/>
              <a:ext cx="4095749" cy="443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917"/>
            </a:p>
          </p:txBody>
        </p:sp>
        <p:pic>
          <p:nvPicPr>
            <p:cNvPr id="35" name="Graphic 34" descr="Magnifying glass">
              <a:extLst>
                <a:ext uri="{FF2B5EF4-FFF2-40B4-BE49-F238E27FC236}">
                  <a16:creationId xmlns:a16="http://schemas.microsoft.com/office/drawing/2014/main" id="{0814A7B1-9E80-4B7D-BD30-EC7CB6FA6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32309" y="2703252"/>
              <a:ext cx="352425" cy="352425"/>
            </a:xfrm>
            <a:prstGeom prst="rect">
              <a:avLst/>
            </a:prstGeom>
          </p:spPr>
        </p:pic>
      </p:grpSp>
      <p:sp>
        <p:nvSpPr>
          <p:cNvPr id="38" name="TextBox 37">
            <a:extLst>
              <a:ext uri="{FF2B5EF4-FFF2-40B4-BE49-F238E27FC236}">
                <a16:creationId xmlns:a16="http://schemas.microsoft.com/office/drawing/2014/main" id="{D38B4C10-6EE8-4702-B008-1BB491879CA8}"/>
              </a:ext>
            </a:extLst>
          </p:cNvPr>
          <p:cNvSpPr txBox="1"/>
          <p:nvPr/>
        </p:nvSpPr>
        <p:spPr>
          <a:xfrm>
            <a:off x="4824412" y="2844202"/>
            <a:ext cx="6321873" cy="461665"/>
          </a:xfrm>
          <a:prstGeom prst="rect">
            <a:avLst/>
          </a:prstGeom>
          <a:noFill/>
        </p:spPr>
        <p:txBody>
          <a:bodyPr wrap="square">
            <a:spAutoFit/>
          </a:bodyPr>
          <a:lstStyle/>
          <a:p>
            <a:r>
              <a:rPr lang="en-US" sz="2400" b="1" dirty="0">
                <a:solidFill>
                  <a:schemeClr val="bg1"/>
                </a:solidFill>
                <a:latin typeface="Prata" panose="00000500000000000000" pitchFamily="2" charset="0"/>
              </a:rPr>
              <a:t>NẤU ĂN VỚI AI</a:t>
            </a:r>
          </a:p>
        </p:txBody>
      </p:sp>
      <p:pic>
        <p:nvPicPr>
          <p:cNvPr id="37" name="Picture 36">
            <a:extLst>
              <a:ext uri="{FF2B5EF4-FFF2-40B4-BE49-F238E27FC236}">
                <a16:creationId xmlns:a16="http://schemas.microsoft.com/office/drawing/2014/main" id="{D0C1CCD3-1E9D-4513-884C-CF338EC12A80}"/>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86796" y="69324"/>
            <a:ext cx="884189" cy="664925"/>
          </a:xfrm>
          <a:prstGeom prst="rect">
            <a:avLst/>
          </a:prstGeom>
        </p:spPr>
      </p:pic>
      <p:pic>
        <p:nvPicPr>
          <p:cNvPr id="39" name="Picture 38">
            <a:extLst>
              <a:ext uri="{FF2B5EF4-FFF2-40B4-BE49-F238E27FC236}">
                <a16:creationId xmlns:a16="http://schemas.microsoft.com/office/drawing/2014/main" id="{6C2A8C28-BCAE-475C-B670-35E654D64087}"/>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462041" y="687598"/>
            <a:ext cx="1160006" cy="664925"/>
          </a:xfrm>
          <a:prstGeom prst="rect">
            <a:avLst/>
          </a:prstGeom>
        </p:spPr>
      </p:pic>
    </p:spTree>
    <p:extLst>
      <p:ext uri="{BB962C8B-B14F-4D97-AF65-F5344CB8AC3E}">
        <p14:creationId xmlns:p14="http://schemas.microsoft.com/office/powerpoint/2010/main" val="416612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00">
        <p159:morph option="byObject"/>
      </p:transition>
    </mc:Choice>
    <mc:Fallback xmlns="">
      <p:transition spd="slow" advTm="5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100"/>
                                  </p:stCondLst>
                                  <p:iterate type="lt">
                                    <p:tmAbs val="100"/>
                                  </p:iterate>
                                  <p:childTnLst>
                                    <p:set>
                                      <p:cBhvr>
                                        <p:cTn id="6" dur="1" fill="hold">
                                          <p:stCondLst>
                                            <p:cond delay="0"/>
                                          </p:stCondLst>
                                        </p:cTn>
                                        <p:tgtEl>
                                          <p:spTgt spid="38">
                                            <p:txEl>
                                              <p:pRg st="0" end="0"/>
                                            </p:txEl>
                                          </p:spTgt>
                                        </p:tgtEl>
                                        <p:attrNameLst>
                                          <p:attrName>style.visibility</p:attrName>
                                        </p:attrNameLst>
                                      </p:cBhvr>
                                      <p:to>
                                        <p:strVal val="visible"/>
                                      </p:to>
                                    </p:set>
                                  </p:childTnLst>
                                </p:cTn>
                              </p:par>
                              <p:par>
                                <p:cTn id="7" presetID="10" presetClass="entr" presetSubtype="0" fill="hold" nodeType="withEffect">
                                  <p:stCondLst>
                                    <p:cond delay="10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1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Hình ảnh 13">
            <a:extLst>
              <a:ext uri="{FF2B5EF4-FFF2-40B4-BE49-F238E27FC236}">
                <a16:creationId xmlns:a16="http://schemas.microsoft.com/office/drawing/2014/main" id="{499EEB6B-37EC-317C-D5D0-B275BC7AA3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59" y="0"/>
            <a:ext cx="11623728" cy="6858000"/>
          </a:xfrm>
          <a:prstGeom prst="rect">
            <a:avLst/>
          </a:prstGeom>
        </p:spPr>
      </p:pic>
      <p:sp>
        <p:nvSpPr>
          <p:cNvPr id="30" name="Hình tự do: Hình 29">
            <a:extLst>
              <a:ext uri="{FF2B5EF4-FFF2-40B4-BE49-F238E27FC236}">
                <a16:creationId xmlns:a16="http://schemas.microsoft.com/office/drawing/2014/main" id="{6B15B998-7FC4-B4F0-5CEF-CEC6CDF6C6CC}"/>
              </a:ext>
            </a:extLst>
          </p:cNvPr>
          <p:cNvSpPr/>
          <p:nvPr/>
        </p:nvSpPr>
        <p:spPr>
          <a:xfrm>
            <a:off x="5217543" y="-13547"/>
            <a:ext cx="6974457" cy="6858000"/>
          </a:xfrm>
          <a:custGeom>
            <a:avLst/>
            <a:gdLst>
              <a:gd name="connsiteX0" fmla="*/ 442549 w 6974457"/>
              <a:gd name="connsiteY0" fmla="*/ 5771459 h 6858000"/>
              <a:gd name="connsiteX1" fmla="*/ 555228 w 6974457"/>
              <a:gd name="connsiteY1" fmla="*/ 5788132 h 6858000"/>
              <a:gd name="connsiteX2" fmla="*/ 616700 w 6974457"/>
              <a:gd name="connsiteY2" fmla="*/ 5820075 h 6858000"/>
              <a:gd name="connsiteX3" fmla="*/ 633499 w 6974457"/>
              <a:gd name="connsiteY3" fmla="*/ 5838293 h 6858000"/>
              <a:gd name="connsiteX4" fmla="*/ 652787 w 6974457"/>
              <a:gd name="connsiteY4" fmla="*/ 5864186 h 6858000"/>
              <a:gd name="connsiteX5" fmla="*/ 800164 w 6974457"/>
              <a:gd name="connsiteY5" fmla="*/ 6050820 h 6858000"/>
              <a:gd name="connsiteX6" fmla="*/ 273623 w 6974457"/>
              <a:gd name="connsiteY6" fmla="*/ 6051051 h 6858000"/>
              <a:gd name="connsiteX7" fmla="*/ 273623 w 6974457"/>
              <a:gd name="connsiteY7" fmla="*/ 5957957 h 6858000"/>
              <a:gd name="connsiteX8" fmla="*/ 331466 w 6974457"/>
              <a:gd name="connsiteY8" fmla="*/ 5831673 h 6858000"/>
              <a:gd name="connsiteX9" fmla="*/ 442549 w 6974457"/>
              <a:gd name="connsiteY9" fmla="*/ 5771459 h 6858000"/>
              <a:gd name="connsiteX10" fmla="*/ 981449 w 6974457"/>
              <a:gd name="connsiteY10" fmla="*/ 5741768 h 6858000"/>
              <a:gd name="connsiteX11" fmla="*/ 1143488 w 6974457"/>
              <a:gd name="connsiteY11" fmla="*/ 5800203 h 6858000"/>
              <a:gd name="connsiteX12" fmla="*/ 1210727 w 6974457"/>
              <a:gd name="connsiteY12" fmla="*/ 5926681 h 6858000"/>
              <a:gd name="connsiteX13" fmla="*/ 1210727 w 6974457"/>
              <a:gd name="connsiteY13" fmla="*/ 6051051 h 6858000"/>
              <a:gd name="connsiteX14" fmla="*/ 865100 w 6974457"/>
              <a:gd name="connsiteY14" fmla="*/ 6051051 h 6858000"/>
              <a:gd name="connsiteX15" fmla="*/ 706357 w 6974457"/>
              <a:gd name="connsiteY15" fmla="*/ 5834391 h 6858000"/>
              <a:gd name="connsiteX16" fmla="*/ 707582 w 6974457"/>
              <a:gd name="connsiteY16" fmla="*/ 5833471 h 6858000"/>
              <a:gd name="connsiteX17" fmla="*/ 721393 w 6974457"/>
              <a:gd name="connsiteY17" fmla="*/ 5818799 h 6858000"/>
              <a:gd name="connsiteX18" fmla="*/ 736264 w 6974457"/>
              <a:gd name="connsiteY18" fmla="*/ 5803760 h 6858000"/>
              <a:gd name="connsiteX19" fmla="*/ 745971 w 6974457"/>
              <a:gd name="connsiteY19" fmla="*/ 5795951 h 6858000"/>
              <a:gd name="connsiteX20" fmla="*/ 775835 w 6974457"/>
              <a:gd name="connsiteY20" fmla="*/ 5777374 h 6858000"/>
              <a:gd name="connsiteX21" fmla="*/ 809309 w 6974457"/>
              <a:gd name="connsiteY21" fmla="*/ 5761553 h 6858000"/>
              <a:gd name="connsiteX22" fmla="*/ 851276 w 6974457"/>
              <a:gd name="connsiteY22" fmla="*/ 5751820 h 6858000"/>
              <a:gd name="connsiteX23" fmla="*/ 907025 w 6974457"/>
              <a:gd name="connsiteY23" fmla="*/ 5745982 h 6858000"/>
              <a:gd name="connsiteX24" fmla="*/ 981449 w 6974457"/>
              <a:gd name="connsiteY24" fmla="*/ 5741768 h 6858000"/>
              <a:gd name="connsiteX25" fmla="*/ 977570 w 6974457"/>
              <a:gd name="connsiteY25" fmla="*/ 5571044 h 6858000"/>
              <a:gd name="connsiteX26" fmla="*/ 837017 w 6974457"/>
              <a:gd name="connsiteY26" fmla="*/ 5603789 h 6858000"/>
              <a:gd name="connsiteX27" fmla="*/ 796410 w 6974457"/>
              <a:gd name="connsiteY27" fmla="*/ 5627468 h 6858000"/>
              <a:gd name="connsiteX28" fmla="*/ 765300 w 6974457"/>
              <a:gd name="connsiteY28" fmla="*/ 5655169 h 6858000"/>
              <a:gd name="connsiteX29" fmla="*/ 738037 w 6974457"/>
              <a:gd name="connsiteY29" fmla="*/ 5681332 h 6858000"/>
              <a:gd name="connsiteX30" fmla="*/ 708722 w 6974457"/>
              <a:gd name="connsiteY30" fmla="*/ 5716484 h 6858000"/>
              <a:gd name="connsiteX31" fmla="*/ 691425 w 6974457"/>
              <a:gd name="connsiteY31" fmla="*/ 5739835 h 6858000"/>
              <a:gd name="connsiteX32" fmla="*/ 683471 w 6974457"/>
              <a:gd name="connsiteY32" fmla="*/ 5750988 h 6858000"/>
              <a:gd name="connsiteX33" fmla="*/ 672428 w 6974457"/>
              <a:gd name="connsiteY33" fmla="*/ 5768057 h 6858000"/>
              <a:gd name="connsiteX34" fmla="*/ 665323 w 6974457"/>
              <a:gd name="connsiteY34" fmla="*/ 5778933 h 6858000"/>
              <a:gd name="connsiteX35" fmla="*/ 615698 w 6974457"/>
              <a:gd name="connsiteY35" fmla="*/ 5718179 h 6858000"/>
              <a:gd name="connsiteX36" fmla="*/ 445618 w 6974457"/>
              <a:gd name="connsiteY36" fmla="*/ 5632900 h 6858000"/>
              <a:gd name="connsiteX37" fmla="*/ 327785 w 6974457"/>
              <a:gd name="connsiteY37" fmla="*/ 5657005 h 6858000"/>
              <a:gd name="connsiteX38" fmla="*/ 253091 w 6974457"/>
              <a:gd name="connsiteY38" fmla="*/ 5726207 h 6858000"/>
              <a:gd name="connsiteX39" fmla="*/ 220820 w 6974457"/>
              <a:gd name="connsiteY39" fmla="*/ 5804591 h 6858000"/>
              <a:gd name="connsiteX40" fmla="*/ 211239 w 6974457"/>
              <a:gd name="connsiteY40" fmla="*/ 5890011 h 6858000"/>
              <a:gd name="connsiteX41" fmla="*/ 211239 w 6974457"/>
              <a:gd name="connsiteY41" fmla="*/ 6276828 h 6858000"/>
              <a:gd name="connsiteX42" fmla="*/ 332753 w 6974457"/>
              <a:gd name="connsiteY42" fmla="*/ 6183425 h 6858000"/>
              <a:gd name="connsiteX43" fmla="*/ 1150477 w 6974457"/>
              <a:gd name="connsiteY43" fmla="*/ 6183425 h 6858000"/>
              <a:gd name="connsiteX44" fmla="*/ 1271785 w 6974457"/>
              <a:gd name="connsiteY44" fmla="*/ 6276828 h 6858000"/>
              <a:gd name="connsiteX45" fmla="*/ 1271785 w 6974457"/>
              <a:gd name="connsiteY45" fmla="*/ 5889973 h 6858000"/>
              <a:gd name="connsiteX46" fmla="*/ 1252237 w 6974457"/>
              <a:gd name="connsiteY46" fmla="*/ 5793476 h 6858000"/>
              <a:gd name="connsiteX47" fmla="*/ 1201207 w 6974457"/>
              <a:gd name="connsiteY47" fmla="*/ 5693810 h 6858000"/>
              <a:gd name="connsiteX48" fmla="*/ 1105482 w 6974457"/>
              <a:gd name="connsiteY48" fmla="*/ 5605316 h 6858000"/>
              <a:gd name="connsiteX49" fmla="*/ 977570 w 6974457"/>
              <a:gd name="connsiteY49" fmla="*/ 5571044 h 6858000"/>
              <a:gd name="connsiteX50" fmla="*/ 730976 w 6974457"/>
              <a:gd name="connsiteY50" fmla="*/ 5058210 h 6858000"/>
              <a:gd name="connsiteX51" fmla="*/ 758238 w 6974457"/>
              <a:gd name="connsiteY51" fmla="*/ 5063061 h 6858000"/>
              <a:gd name="connsiteX52" fmla="*/ 784940 w 6974457"/>
              <a:gd name="connsiteY52" fmla="*/ 5074669 h 6858000"/>
              <a:gd name="connsiteX53" fmla="*/ 806115 w 6974457"/>
              <a:gd name="connsiteY53" fmla="*/ 5088742 h 6858000"/>
              <a:gd name="connsiteX54" fmla="*/ 818207 w 6974457"/>
              <a:gd name="connsiteY54" fmla="*/ 5100543 h 6858000"/>
              <a:gd name="connsiteX55" fmla="*/ 829116 w 6974457"/>
              <a:gd name="connsiteY55" fmla="*/ 5117515 h 6858000"/>
              <a:gd name="connsiteX56" fmla="*/ 972013 w 6974457"/>
              <a:gd name="connsiteY56" fmla="*/ 5305617 h 6858000"/>
              <a:gd name="connsiteX57" fmla="*/ 937325 w 6974457"/>
              <a:gd name="connsiteY57" fmla="*/ 5307647 h 6858000"/>
              <a:gd name="connsiteX58" fmla="*/ 892683 w 6974457"/>
              <a:gd name="connsiteY58" fmla="*/ 5309348 h 6858000"/>
              <a:gd name="connsiteX59" fmla="*/ 641079 w 6974457"/>
              <a:gd name="connsiteY59" fmla="*/ 5275897 h 6858000"/>
              <a:gd name="connsiteX60" fmla="*/ 561656 w 6974457"/>
              <a:gd name="connsiteY60" fmla="*/ 5163211 h 6858000"/>
              <a:gd name="connsiteX61" fmla="*/ 607803 w 6974457"/>
              <a:gd name="connsiteY61" fmla="*/ 5091090 h 6858000"/>
              <a:gd name="connsiteX62" fmla="*/ 730976 w 6974457"/>
              <a:gd name="connsiteY62" fmla="*/ 5058210 h 6858000"/>
              <a:gd name="connsiteX63" fmla="*/ 979582 w 6974457"/>
              <a:gd name="connsiteY63" fmla="*/ 4889959 h 6858000"/>
              <a:gd name="connsiteX64" fmla="*/ 948068 w 6974457"/>
              <a:gd name="connsiteY64" fmla="*/ 4902553 h 6858000"/>
              <a:gd name="connsiteX65" fmla="*/ 949862 w 6974457"/>
              <a:gd name="connsiteY65" fmla="*/ 4928543 h 6858000"/>
              <a:gd name="connsiteX66" fmla="*/ 1012455 w 6974457"/>
              <a:gd name="connsiteY66" fmla="*/ 5037604 h 6858000"/>
              <a:gd name="connsiteX67" fmla="*/ 1043782 w 6974457"/>
              <a:gd name="connsiteY67" fmla="*/ 5061670 h 6858000"/>
              <a:gd name="connsiteX68" fmla="*/ 1067022 w 6974457"/>
              <a:gd name="connsiteY68" fmla="*/ 5028673 h 6858000"/>
              <a:gd name="connsiteX69" fmla="*/ 1095393 w 6974457"/>
              <a:gd name="connsiteY69" fmla="*/ 4986456 h 6858000"/>
              <a:gd name="connsiteX70" fmla="*/ 1176734 w 6974457"/>
              <a:gd name="connsiteY70" fmla="*/ 5036637 h 6858000"/>
              <a:gd name="connsiteX71" fmla="*/ 1222673 w 6974457"/>
              <a:gd name="connsiteY71" fmla="*/ 5153256 h 6858000"/>
              <a:gd name="connsiteX72" fmla="*/ 1170129 w 6974457"/>
              <a:gd name="connsiteY72" fmla="*/ 5239759 h 6858000"/>
              <a:gd name="connsiteX73" fmla="*/ 1034542 w 6974457"/>
              <a:gd name="connsiteY73" fmla="*/ 5295817 h 6858000"/>
              <a:gd name="connsiteX74" fmla="*/ 779403 w 6974457"/>
              <a:gd name="connsiteY74" fmla="*/ 4926590 h 6858000"/>
              <a:gd name="connsiteX75" fmla="*/ 745846 w 6974457"/>
              <a:gd name="connsiteY75" fmla="*/ 4903471 h 6858000"/>
              <a:gd name="connsiteX76" fmla="*/ 656105 w 6974457"/>
              <a:gd name="connsiteY76" fmla="*/ 4932283 h 6858000"/>
              <a:gd name="connsiteX77" fmla="*/ 547470 w 6974457"/>
              <a:gd name="connsiteY77" fmla="*/ 5033873 h 6858000"/>
              <a:gd name="connsiteX78" fmla="*/ 497945 w 6974457"/>
              <a:gd name="connsiteY78" fmla="*/ 5162941 h 6858000"/>
              <a:gd name="connsiteX79" fmla="*/ 609959 w 6974457"/>
              <a:gd name="connsiteY79" fmla="*/ 5354928 h 6858000"/>
              <a:gd name="connsiteX80" fmla="*/ 892808 w 6974457"/>
              <a:gd name="connsiteY80" fmla="*/ 5438010 h 6858000"/>
              <a:gd name="connsiteX81" fmla="*/ 1166717 w 6974457"/>
              <a:gd name="connsiteY81" fmla="*/ 5350521 h 6858000"/>
              <a:gd name="connsiteX82" fmla="*/ 1286385 w 6974457"/>
              <a:gd name="connsiteY82" fmla="*/ 5153102 h 6858000"/>
              <a:gd name="connsiteX83" fmla="*/ 1206288 w 6974457"/>
              <a:gd name="connsiteY83" fmla="*/ 4976037 h 6858000"/>
              <a:gd name="connsiteX84" fmla="*/ 979582 w 6974457"/>
              <a:gd name="connsiteY84" fmla="*/ 4889959 h 6858000"/>
              <a:gd name="connsiteX85" fmla="*/ 1271785 w 6974457"/>
              <a:gd name="connsiteY85" fmla="*/ 4122543 h 6858000"/>
              <a:gd name="connsiteX86" fmla="*/ 1162714 w 6974457"/>
              <a:gd name="connsiteY86" fmla="*/ 4205024 h 6858000"/>
              <a:gd name="connsiteX87" fmla="*/ 617986 w 6974457"/>
              <a:gd name="connsiteY87" fmla="*/ 4205024 h 6858000"/>
              <a:gd name="connsiteX88" fmla="*/ 579110 w 6974457"/>
              <a:gd name="connsiteY88" fmla="*/ 4208436 h 6858000"/>
              <a:gd name="connsiteX89" fmla="*/ 530734 w 6974457"/>
              <a:gd name="connsiteY89" fmla="*/ 4235798 h 6858000"/>
              <a:gd name="connsiteX90" fmla="*/ 499272 w 6974457"/>
              <a:gd name="connsiteY90" fmla="*/ 4304749 h 6858000"/>
              <a:gd name="connsiteX91" fmla="*/ 652124 w 6974457"/>
              <a:gd name="connsiteY91" fmla="*/ 4545855 h 6858000"/>
              <a:gd name="connsiteX92" fmla="*/ 238967 w 6974457"/>
              <a:gd name="connsiteY92" fmla="*/ 4545236 h 6858000"/>
              <a:gd name="connsiteX93" fmla="*/ 208584 w 6974457"/>
              <a:gd name="connsiteY93" fmla="*/ 4581268 h 6858000"/>
              <a:gd name="connsiteX94" fmla="*/ 297039 w 6974457"/>
              <a:gd name="connsiteY94" fmla="*/ 4737417 h 6858000"/>
              <a:gd name="connsiteX95" fmla="*/ 328459 w 6974457"/>
              <a:gd name="connsiteY95" fmla="*/ 4762276 h 6858000"/>
              <a:gd name="connsiteX96" fmla="*/ 347000 w 6974457"/>
              <a:gd name="connsiteY96" fmla="*/ 4731715 h 6858000"/>
              <a:gd name="connsiteX97" fmla="*/ 357122 w 6974457"/>
              <a:gd name="connsiteY97" fmla="*/ 4665238 h 6858000"/>
              <a:gd name="connsiteX98" fmla="*/ 1162113 w 6974457"/>
              <a:gd name="connsiteY98" fmla="*/ 4665238 h 6858000"/>
              <a:gd name="connsiteX99" fmla="*/ 1271785 w 6974457"/>
              <a:gd name="connsiteY99" fmla="*/ 4748938 h 6858000"/>
              <a:gd name="connsiteX100" fmla="*/ 1271785 w 6974457"/>
              <a:gd name="connsiteY100" fmla="*/ 4462754 h 6858000"/>
              <a:gd name="connsiteX101" fmla="*/ 1162714 w 6974457"/>
              <a:gd name="connsiteY101" fmla="*/ 4545236 h 6858000"/>
              <a:gd name="connsiteX102" fmla="*/ 719072 w 6974457"/>
              <a:gd name="connsiteY102" fmla="*/ 4545236 h 6858000"/>
              <a:gd name="connsiteX103" fmla="*/ 597495 w 6974457"/>
              <a:gd name="connsiteY103" fmla="*/ 4352688 h 6858000"/>
              <a:gd name="connsiteX104" fmla="*/ 654509 w 6974457"/>
              <a:gd name="connsiteY104" fmla="*/ 4326264 h 6858000"/>
              <a:gd name="connsiteX105" fmla="*/ 1162113 w 6974457"/>
              <a:gd name="connsiteY105" fmla="*/ 4326264 h 6858000"/>
              <a:gd name="connsiteX106" fmla="*/ 1271785 w 6974457"/>
              <a:gd name="connsiteY106" fmla="*/ 4408746 h 6858000"/>
              <a:gd name="connsiteX107" fmla="*/ 1272096 w 6974457"/>
              <a:gd name="connsiteY107" fmla="*/ 3389369 h 6858000"/>
              <a:gd name="connsiteX108" fmla="*/ 1162983 w 6974457"/>
              <a:gd name="connsiteY108" fmla="*/ 3471851 h 6858000"/>
              <a:gd name="connsiteX109" fmla="*/ 655836 w 6974457"/>
              <a:gd name="connsiteY109" fmla="*/ 3471851 h 6858000"/>
              <a:gd name="connsiteX110" fmla="*/ 583589 w 6974457"/>
              <a:gd name="connsiteY110" fmla="*/ 3494786 h 6858000"/>
              <a:gd name="connsiteX111" fmla="*/ 535193 w 6974457"/>
              <a:gd name="connsiteY111" fmla="*/ 3551230 h 6858000"/>
              <a:gd name="connsiteX112" fmla="*/ 508905 w 6974457"/>
              <a:gd name="connsiteY112" fmla="*/ 3625362 h 6858000"/>
              <a:gd name="connsiteX113" fmla="*/ 500599 w 6974457"/>
              <a:gd name="connsiteY113" fmla="*/ 3701474 h 6858000"/>
              <a:gd name="connsiteX114" fmla="*/ 507267 w 6974457"/>
              <a:gd name="connsiteY114" fmla="*/ 3777481 h 6858000"/>
              <a:gd name="connsiteX115" fmla="*/ 529136 w 6974457"/>
              <a:gd name="connsiteY115" fmla="*/ 3851361 h 6858000"/>
              <a:gd name="connsiteX116" fmla="*/ 578518 w 6974457"/>
              <a:gd name="connsiteY116" fmla="*/ 3918900 h 6858000"/>
              <a:gd name="connsiteX117" fmla="*/ 657868 w 6974457"/>
              <a:gd name="connsiteY117" fmla="*/ 3944436 h 6858000"/>
              <a:gd name="connsiteX118" fmla="*/ 689092 w 6974457"/>
              <a:gd name="connsiteY118" fmla="*/ 3941903 h 6858000"/>
              <a:gd name="connsiteX119" fmla="*/ 728362 w 6974457"/>
              <a:gd name="connsiteY119" fmla="*/ 3931852 h 6858000"/>
              <a:gd name="connsiteX120" fmla="*/ 764408 w 6974457"/>
              <a:gd name="connsiteY120" fmla="*/ 3909690 h 6858000"/>
              <a:gd name="connsiteX121" fmla="*/ 781663 w 6974457"/>
              <a:gd name="connsiteY121" fmla="*/ 3872006 h 6858000"/>
              <a:gd name="connsiteX122" fmla="*/ 755178 w 6974457"/>
              <a:gd name="connsiteY122" fmla="*/ 3802880 h 6858000"/>
              <a:gd name="connsiteX123" fmla="*/ 698104 w 6974457"/>
              <a:gd name="connsiteY123" fmla="*/ 3752931 h 6858000"/>
              <a:gd name="connsiteX124" fmla="*/ 671826 w 6974457"/>
              <a:gd name="connsiteY124" fmla="*/ 3782294 h 6858000"/>
              <a:gd name="connsiteX125" fmla="*/ 666039 w 6974457"/>
              <a:gd name="connsiteY125" fmla="*/ 3818432 h 6858000"/>
              <a:gd name="connsiteX126" fmla="*/ 636942 w 6974457"/>
              <a:gd name="connsiteY126" fmla="*/ 3826908 h 6858000"/>
              <a:gd name="connsiteX127" fmla="*/ 586212 w 6974457"/>
              <a:gd name="connsiteY127" fmla="*/ 3784420 h 6858000"/>
              <a:gd name="connsiteX128" fmla="*/ 565639 w 6974457"/>
              <a:gd name="connsiteY128" fmla="*/ 3702112 h 6858000"/>
              <a:gd name="connsiteX129" fmla="*/ 605459 w 6974457"/>
              <a:gd name="connsiteY129" fmla="*/ 3617852 h 6858000"/>
              <a:gd name="connsiteX130" fmla="*/ 698373 w 6974457"/>
              <a:gd name="connsiteY130" fmla="*/ 3591853 h 6858000"/>
              <a:gd name="connsiteX131" fmla="*/ 1055199 w 6974457"/>
              <a:gd name="connsiteY131" fmla="*/ 3591853 h 6858000"/>
              <a:gd name="connsiteX132" fmla="*/ 1194798 w 6974457"/>
              <a:gd name="connsiteY132" fmla="*/ 3716938 h 6858000"/>
              <a:gd name="connsiteX133" fmla="*/ 1184709 w 6974457"/>
              <a:gd name="connsiteY133" fmla="*/ 3771459 h 6858000"/>
              <a:gd name="connsiteX134" fmla="*/ 1154314 w 6974457"/>
              <a:gd name="connsiteY134" fmla="*/ 3815320 h 6858000"/>
              <a:gd name="connsiteX135" fmla="*/ 1100889 w 6974457"/>
              <a:gd name="connsiteY135" fmla="*/ 3845156 h 6858000"/>
              <a:gd name="connsiteX136" fmla="*/ 1020315 w 6974457"/>
              <a:gd name="connsiteY136" fmla="*/ 3856599 h 6858000"/>
              <a:gd name="connsiteX137" fmla="*/ 953430 w 6974457"/>
              <a:gd name="connsiteY137" fmla="*/ 3849698 h 6858000"/>
              <a:gd name="connsiteX138" fmla="*/ 899568 w 6974457"/>
              <a:gd name="connsiteY138" fmla="*/ 3830204 h 6858000"/>
              <a:gd name="connsiteX139" fmla="*/ 864778 w 6974457"/>
              <a:gd name="connsiteY139" fmla="*/ 3799208 h 6858000"/>
              <a:gd name="connsiteX140" fmla="*/ 852344 w 6974457"/>
              <a:gd name="connsiteY140" fmla="*/ 3757358 h 6858000"/>
              <a:gd name="connsiteX141" fmla="*/ 884637 w 6974457"/>
              <a:gd name="connsiteY141" fmla="*/ 3692061 h 6858000"/>
              <a:gd name="connsiteX142" fmla="*/ 929206 w 6974457"/>
              <a:gd name="connsiteY142" fmla="*/ 3714329 h 6858000"/>
              <a:gd name="connsiteX143" fmla="*/ 964702 w 6974457"/>
              <a:gd name="connsiteY143" fmla="*/ 3720737 h 6858000"/>
              <a:gd name="connsiteX144" fmla="*/ 969130 w 6974457"/>
              <a:gd name="connsiteY144" fmla="*/ 3681931 h 6858000"/>
              <a:gd name="connsiteX145" fmla="*/ 867712 w 6974457"/>
              <a:gd name="connsiteY145" fmla="*/ 3605422 h 6858000"/>
              <a:gd name="connsiteX146" fmla="*/ 828587 w 6974457"/>
              <a:gd name="connsiteY146" fmla="*/ 3612178 h 6858000"/>
              <a:gd name="connsiteX147" fmla="*/ 802216 w 6974457"/>
              <a:gd name="connsiteY147" fmla="*/ 3657459 h 6858000"/>
              <a:gd name="connsiteX148" fmla="*/ 789959 w 6974457"/>
              <a:gd name="connsiteY148" fmla="*/ 3758460 h 6858000"/>
              <a:gd name="connsiteX149" fmla="*/ 861491 w 6974457"/>
              <a:gd name="connsiteY149" fmla="*/ 3921124 h 6858000"/>
              <a:gd name="connsiteX150" fmla="*/ 1018013 w 6974457"/>
              <a:gd name="connsiteY150" fmla="*/ 3990210 h 6858000"/>
              <a:gd name="connsiteX151" fmla="*/ 1214937 w 6974457"/>
              <a:gd name="connsiteY151" fmla="*/ 3919770 h 6858000"/>
              <a:gd name="connsiteX152" fmla="*/ 1287712 w 6974457"/>
              <a:gd name="connsiteY152" fmla="*/ 3753163 h 6858000"/>
              <a:gd name="connsiteX153" fmla="*/ 1152262 w 6974457"/>
              <a:gd name="connsiteY153" fmla="*/ 3591853 h 6858000"/>
              <a:gd name="connsiteX154" fmla="*/ 1271763 w 6974457"/>
              <a:gd name="connsiteY154" fmla="*/ 3591853 h 6858000"/>
              <a:gd name="connsiteX155" fmla="*/ 830319 w 6974457"/>
              <a:gd name="connsiteY155" fmla="*/ 2671621 h 6858000"/>
              <a:gd name="connsiteX156" fmla="*/ 675860 w 6974457"/>
              <a:gd name="connsiteY156" fmla="*/ 2689201 h 6858000"/>
              <a:gd name="connsiteX157" fmla="*/ 576299 w 6974457"/>
              <a:gd name="connsiteY157" fmla="*/ 2730172 h 6858000"/>
              <a:gd name="connsiteX158" fmla="*/ 522707 w 6974457"/>
              <a:gd name="connsiteY158" fmla="*/ 2797151 h 6858000"/>
              <a:gd name="connsiteX159" fmla="*/ 502787 w 6974457"/>
              <a:gd name="connsiteY159" fmla="*/ 2847922 h 6858000"/>
              <a:gd name="connsiteX160" fmla="*/ 499272 w 6974457"/>
              <a:gd name="connsiteY160" fmla="*/ 2897494 h 6858000"/>
              <a:gd name="connsiteX161" fmla="*/ 513758 w 6974457"/>
              <a:gd name="connsiteY161" fmla="*/ 2973289 h 6858000"/>
              <a:gd name="connsiteX162" fmla="*/ 560682 w 6974457"/>
              <a:gd name="connsiteY162" fmla="*/ 3008121 h 6858000"/>
              <a:gd name="connsiteX163" fmla="*/ 626240 w 6974457"/>
              <a:gd name="connsiteY163" fmla="*/ 2976671 h 6858000"/>
              <a:gd name="connsiteX164" fmla="*/ 655898 w 6974457"/>
              <a:gd name="connsiteY164" fmla="*/ 2920458 h 6858000"/>
              <a:gd name="connsiteX165" fmla="*/ 646056 w 6974457"/>
              <a:gd name="connsiteY165" fmla="*/ 2897707 h 6858000"/>
              <a:gd name="connsiteX166" fmla="*/ 629662 w 6974457"/>
              <a:gd name="connsiteY166" fmla="*/ 2885519 h 6858000"/>
              <a:gd name="connsiteX167" fmla="*/ 618266 w 6974457"/>
              <a:gd name="connsiteY167" fmla="*/ 2872530 h 6858000"/>
              <a:gd name="connsiteX168" fmla="*/ 613423 w 6974457"/>
              <a:gd name="connsiteY168" fmla="*/ 2846366 h 6858000"/>
              <a:gd name="connsiteX169" fmla="*/ 830671 w 6974457"/>
              <a:gd name="connsiteY169" fmla="*/ 2743374 h 6858000"/>
              <a:gd name="connsiteX170" fmla="*/ 922953 w 6974457"/>
              <a:gd name="connsiteY170" fmla="*/ 2754131 h 6858000"/>
              <a:gd name="connsiteX171" fmla="*/ 1026060 w 6974457"/>
              <a:gd name="connsiteY171" fmla="*/ 2786113 h 6858000"/>
              <a:gd name="connsiteX172" fmla="*/ 1109548 w 6974457"/>
              <a:gd name="connsiteY172" fmla="*/ 2846781 h 6858000"/>
              <a:gd name="connsiteX173" fmla="*/ 1141705 w 6974457"/>
              <a:gd name="connsiteY173" fmla="*/ 2938629 h 6858000"/>
              <a:gd name="connsiteX174" fmla="*/ 1117636 w 6974457"/>
              <a:gd name="connsiteY174" fmla="*/ 3019497 h 6858000"/>
              <a:gd name="connsiteX175" fmla="*/ 1058497 w 6974457"/>
              <a:gd name="connsiteY175" fmla="*/ 3043998 h 6858000"/>
              <a:gd name="connsiteX176" fmla="*/ 551536 w 6974457"/>
              <a:gd name="connsiteY176" fmla="*/ 3043998 h 6858000"/>
              <a:gd name="connsiteX177" fmla="*/ 528151 w 6974457"/>
              <a:gd name="connsiteY177" fmla="*/ 3052841 h 6858000"/>
              <a:gd name="connsiteX178" fmla="*/ 521338 w 6974457"/>
              <a:gd name="connsiteY178" fmla="*/ 3079720 h 6858000"/>
              <a:gd name="connsiteX179" fmla="*/ 612303 w 6974457"/>
              <a:gd name="connsiteY179" fmla="*/ 3242500 h 6858000"/>
              <a:gd name="connsiteX180" fmla="*/ 641163 w 6974457"/>
              <a:gd name="connsiteY180" fmla="*/ 3256601 h 6858000"/>
              <a:gd name="connsiteX181" fmla="*/ 659797 w 6974457"/>
              <a:gd name="connsiteY181" fmla="*/ 3232912 h 6858000"/>
              <a:gd name="connsiteX182" fmla="*/ 668673 w 6974457"/>
              <a:gd name="connsiteY182" fmla="*/ 3164000 h 6858000"/>
              <a:gd name="connsiteX183" fmla="*/ 1119389 w 6974457"/>
              <a:gd name="connsiteY183" fmla="*/ 3164000 h 6858000"/>
              <a:gd name="connsiteX184" fmla="*/ 1243868 w 6974457"/>
              <a:gd name="connsiteY184" fmla="*/ 3094836 h 6858000"/>
              <a:gd name="connsiteX185" fmla="*/ 1286385 w 6974457"/>
              <a:gd name="connsiteY185" fmla="*/ 2963855 h 6858000"/>
              <a:gd name="connsiteX186" fmla="*/ 1157446 w 6974457"/>
              <a:gd name="connsiteY186" fmla="*/ 2773452 h 6858000"/>
              <a:gd name="connsiteX187" fmla="*/ 830319 w 6974457"/>
              <a:gd name="connsiteY187" fmla="*/ 2671621 h 6858000"/>
              <a:gd name="connsiteX188" fmla="*/ 333302 w 6974457"/>
              <a:gd name="connsiteY188" fmla="*/ 2311013 h 6858000"/>
              <a:gd name="connsiteX189" fmla="*/ 265867 w 6974457"/>
              <a:gd name="connsiteY189" fmla="*/ 2329318 h 6858000"/>
              <a:gd name="connsiteX190" fmla="*/ 235339 w 6974457"/>
              <a:gd name="connsiteY190" fmla="*/ 2378630 h 6858000"/>
              <a:gd name="connsiteX191" fmla="*/ 266862 w 6974457"/>
              <a:gd name="connsiteY191" fmla="*/ 2430088 h 6858000"/>
              <a:gd name="connsiteX192" fmla="*/ 333302 w 6974457"/>
              <a:gd name="connsiteY192" fmla="*/ 2447369 h 6858000"/>
              <a:gd name="connsiteX193" fmla="*/ 399534 w 6974457"/>
              <a:gd name="connsiteY193" fmla="*/ 2430222 h 6858000"/>
              <a:gd name="connsiteX194" fmla="*/ 431059 w 6974457"/>
              <a:gd name="connsiteY194" fmla="*/ 2378630 h 6858000"/>
              <a:gd name="connsiteX195" fmla="*/ 400737 w 6974457"/>
              <a:gd name="connsiteY195" fmla="*/ 2329318 h 6858000"/>
              <a:gd name="connsiteX196" fmla="*/ 333302 w 6974457"/>
              <a:gd name="connsiteY196" fmla="*/ 2311013 h 6858000"/>
              <a:gd name="connsiteX197" fmla="*/ 1271785 w 6974457"/>
              <a:gd name="connsiteY197" fmla="*/ 2237616 h 6858000"/>
              <a:gd name="connsiteX198" fmla="*/ 1162734 w 6974457"/>
              <a:gd name="connsiteY198" fmla="*/ 2320098 h 6858000"/>
              <a:gd name="connsiteX199" fmla="*/ 546641 w 6974457"/>
              <a:gd name="connsiteY199" fmla="*/ 2320098 h 6858000"/>
              <a:gd name="connsiteX200" fmla="*/ 516444 w 6974457"/>
              <a:gd name="connsiteY200" fmla="*/ 2355801 h 6858000"/>
              <a:gd name="connsiteX201" fmla="*/ 605604 w 6974457"/>
              <a:gd name="connsiteY201" fmla="*/ 2515314 h 6858000"/>
              <a:gd name="connsiteX202" fmla="*/ 634899 w 6974457"/>
              <a:gd name="connsiteY202" fmla="*/ 2533397 h 6858000"/>
              <a:gd name="connsiteX203" fmla="*/ 654903 w 6974457"/>
              <a:gd name="connsiteY203" fmla="*/ 2507755 h 6858000"/>
              <a:gd name="connsiteX204" fmla="*/ 665065 w 6974457"/>
              <a:gd name="connsiteY204" fmla="*/ 2438863 h 6858000"/>
              <a:gd name="connsiteX205" fmla="*/ 845303 w 6974457"/>
              <a:gd name="connsiteY205" fmla="*/ 2438863 h 6858000"/>
              <a:gd name="connsiteX206" fmla="*/ 1162092 w 6974457"/>
              <a:gd name="connsiteY206" fmla="*/ 2440061 h 6858000"/>
              <a:gd name="connsiteX207" fmla="*/ 1271785 w 6974457"/>
              <a:gd name="connsiteY207" fmla="*/ 2522582 h 6858000"/>
              <a:gd name="connsiteX208" fmla="*/ 892828 w 6974457"/>
              <a:gd name="connsiteY208" fmla="*/ 1690685 h 6858000"/>
              <a:gd name="connsiteX209" fmla="*/ 1131003 w 6974457"/>
              <a:gd name="connsiteY209" fmla="*/ 1736865 h 6858000"/>
              <a:gd name="connsiteX210" fmla="*/ 1224000 w 6974457"/>
              <a:gd name="connsiteY210" fmla="*/ 1838523 h 6858000"/>
              <a:gd name="connsiteX211" fmla="*/ 1126917 w 6974457"/>
              <a:gd name="connsiteY211" fmla="*/ 1942422 h 6858000"/>
              <a:gd name="connsiteX212" fmla="*/ 892828 w 6974457"/>
              <a:gd name="connsiteY212" fmla="*/ 1985123 h 6858000"/>
              <a:gd name="connsiteX213" fmla="*/ 663427 w 6974457"/>
              <a:gd name="connsiteY213" fmla="*/ 1944143 h 6858000"/>
              <a:gd name="connsiteX214" fmla="*/ 561656 w 6974457"/>
              <a:gd name="connsiteY214" fmla="*/ 1838523 h 6858000"/>
              <a:gd name="connsiteX215" fmla="*/ 661311 w 6974457"/>
              <a:gd name="connsiteY215" fmla="*/ 1734429 h 6858000"/>
              <a:gd name="connsiteX216" fmla="*/ 892828 w 6974457"/>
              <a:gd name="connsiteY216" fmla="*/ 1690685 h 6858000"/>
              <a:gd name="connsiteX217" fmla="*/ 892828 w 6974457"/>
              <a:gd name="connsiteY217" fmla="*/ 1562023 h 6858000"/>
              <a:gd name="connsiteX218" fmla="*/ 611266 w 6974457"/>
              <a:gd name="connsiteY218" fmla="*/ 1647347 h 6858000"/>
              <a:gd name="connsiteX219" fmla="*/ 499272 w 6974457"/>
              <a:gd name="connsiteY219" fmla="*/ 1838523 h 6858000"/>
              <a:gd name="connsiteX220" fmla="*/ 611266 w 6974457"/>
              <a:gd name="connsiteY220" fmla="*/ 2030800 h 6858000"/>
              <a:gd name="connsiteX221" fmla="*/ 892828 w 6974457"/>
              <a:gd name="connsiteY221" fmla="*/ 2113785 h 6858000"/>
              <a:gd name="connsiteX222" fmla="*/ 1170492 w 6974457"/>
              <a:gd name="connsiteY222" fmla="*/ 2035150 h 6858000"/>
              <a:gd name="connsiteX223" fmla="*/ 1286385 w 6974457"/>
              <a:gd name="connsiteY223" fmla="*/ 1838523 h 6858000"/>
              <a:gd name="connsiteX224" fmla="*/ 1170492 w 6974457"/>
              <a:gd name="connsiteY224" fmla="*/ 1642321 h 6858000"/>
              <a:gd name="connsiteX225" fmla="*/ 892828 w 6974457"/>
              <a:gd name="connsiteY225" fmla="*/ 1562023 h 6858000"/>
              <a:gd name="connsiteX226" fmla="*/ 658968 w 6974457"/>
              <a:gd name="connsiteY226" fmla="*/ 953791 h 6858000"/>
              <a:gd name="connsiteX227" fmla="*/ 499272 w 6974457"/>
              <a:gd name="connsiteY227" fmla="*/ 1062659 h 6858000"/>
              <a:gd name="connsiteX228" fmla="*/ 523765 w 6974457"/>
              <a:gd name="connsiteY228" fmla="*/ 1128178 h 6858000"/>
              <a:gd name="connsiteX229" fmla="*/ 573520 w 6974457"/>
              <a:gd name="connsiteY229" fmla="*/ 1187068 h 6858000"/>
              <a:gd name="connsiteX230" fmla="*/ 602690 w 6974457"/>
              <a:gd name="connsiteY230" fmla="*/ 1213705 h 6858000"/>
              <a:gd name="connsiteX231" fmla="*/ 618600 w 6974457"/>
              <a:gd name="connsiteY231" fmla="*/ 1222788 h 6858000"/>
              <a:gd name="connsiteX232" fmla="*/ 545334 w 6974457"/>
              <a:gd name="connsiteY232" fmla="*/ 1222249 h 6858000"/>
              <a:gd name="connsiteX233" fmla="*/ 514930 w 6974457"/>
              <a:gd name="connsiteY233" fmla="*/ 1258551 h 6858000"/>
              <a:gd name="connsiteX234" fmla="*/ 601830 w 6974457"/>
              <a:gd name="connsiteY234" fmla="*/ 1417310 h 6858000"/>
              <a:gd name="connsiteX235" fmla="*/ 632794 w 6974457"/>
              <a:gd name="connsiteY235" fmla="*/ 1436031 h 6858000"/>
              <a:gd name="connsiteX236" fmla="*/ 653409 w 6974457"/>
              <a:gd name="connsiteY236" fmla="*/ 1409926 h 6858000"/>
              <a:gd name="connsiteX237" fmla="*/ 663572 w 6974457"/>
              <a:gd name="connsiteY237" fmla="*/ 1342251 h 6858000"/>
              <a:gd name="connsiteX238" fmla="*/ 1162029 w 6974457"/>
              <a:gd name="connsiteY238" fmla="*/ 1342251 h 6858000"/>
              <a:gd name="connsiteX239" fmla="*/ 1271785 w 6974457"/>
              <a:gd name="connsiteY239" fmla="*/ 1425951 h 6858000"/>
              <a:gd name="connsiteX240" fmla="*/ 1271785 w 6974457"/>
              <a:gd name="connsiteY240" fmla="*/ 1139767 h 6858000"/>
              <a:gd name="connsiteX241" fmla="*/ 1162610 w 6974457"/>
              <a:gd name="connsiteY241" fmla="*/ 1222249 h 6858000"/>
              <a:gd name="connsiteX242" fmla="*/ 708950 w 6974457"/>
              <a:gd name="connsiteY242" fmla="*/ 1222249 h 6858000"/>
              <a:gd name="connsiteX243" fmla="*/ 626697 w 6974457"/>
              <a:gd name="connsiteY243" fmla="*/ 1095365 h 6858000"/>
              <a:gd name="connsiteX244" fmla="*/ 658968 w 6974457"/>
              <a:gd name="connsiteY244" fmla="*/ 1075030 h 6858000"/>
              <a:gd name="connsiteX245" fmla="*/ 736876 w 6974457"/>
              <a:gd name="connsiteY245" fmla="*/ 1086551 h 6858000"/>
              <a:gd name="connsiteX246" fmla="*/ 769593 w 6974457"/>
              <a:gd name="connsiteY246" fmla="*/ 1098072 h 6858000"/>
              <a:gd name="connsiteX247" fmla="*/ 785459 w 6974457"/>
              <a:gd name="connsiteY247" fmla="*/ 1082066 h 6858000"/>
              <a:gd name="connsiteX248" fmla="*/ 732489 w 6974457"/>
              <a:gd name="connsiteY248" fmla="*/ 1007703 h 6858000"/>
              <a:gd name="connsiteX249" fmla="*/ 658968 w 6974457"/>
              <a:gd name="connsiteY249" fmla="*/ 953791 h 6858000"/>
              <a:gd name="connsiteX250" fmla="*/ 0 w 6974457"/>
              <a:gd name="connsiteY250" fmla="*/ 0 h 6858000"/>
              <a:gd name="connsiteX251" fmla="*/ 6974455 w 6974457"/>
              <a:gd name="connsiteY251" fmla="*/ 0 h 6858000"/>
              <a:gd name="connsiteX252" fmla="*/ 6974455 w 6974457"/>
              <a:gd name="connsiteY252" fmla="*/ 785360 h 6858000"/>
              <a:gd name="connsiteX253" fmla="*/ 6974457 w 6974457"/>
              <a:gd name="connsiteY253" fmla="*/ 785360 h 6858000"/>
              <a:gd name="connsiteX254" fmla="*/ 6974457 w 6974457"/>
              <a:gd name="connsiteY254" fmla="*/ 6857999 h 6858000"/>
              <a:gd name="connsiteX255" fmla="*/ 6542657 w 6974457"/>
              <a:gd name="connsiteY255" fmla="*/ 6857999 h 6858000"/>
              <a:gd name="connsiteX256" fmla="*/ 6542657 w 6974457"/>
              <a:gd name="connsiteY256" fmla="*/ 6858000 h 6858000"/>
              <a:gd name="connsiteX257" fmla="*/ 2157 w 6974457"/>
              <a:gd name="connsiteY257" fmla="*/ 6858000 h 6858000"/>
              <a:gd name="connsiteX258" fmla="*/ 2157 w 6974457"/>
              <a:gd name="connsiteY258" fmla="*/ 914400 h 6858000"/>
              <a:gd name="connsiteX259" fmla="*/ 0 w 6974457"/>
              <a:gd name="connsiteY259" fmla="*/ 9144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6974457" h="6858000">
                <a:moveTo>
                  <a:pt x="442549" y="5771459"/>
                </a:moveTo>
                <a:cubicBezTo>
                  <a:pt x="487623" y="5771459"/>
                  <a:pt x="525183" y="5777017"/>
                  <a:pt x="555228" y="5788132"/>
                </a:cubicBezTo>
                <a:cubicBezTo>
                  <a:pt x="585272" y="5799246"/>
                  <a:pt x="605763" y="5809894"/>
                  <a:pt x="616700" y="5820075"/>
                </a:cubicBezTo>
                <a:cubicBezTo>
                  <a:pt x="622728" y="5825680"/>
                  <a:pt x="628327" y="5831753"/>
                  <a:pt x="633499" y="5838293"/>
                </a:cubicBezTo>
                <a:cubicBezTo>
                  <a:pt x="638670" y="5844833"/>
                  <a:pt x="645099" y="5853464"/>
                  <a:pt x="652787" y="5864186"/>
                </a:cubicBezTo>
                <a:lnTo>
                  <a:pt x="800164" y="6050820"/>
                </a:lnTo>
                <a:lnTo>
                  <a:pt x="273623" y="6051051"/>
                </a:lnTo>
                <a:lnTo>
                  <a:pt x="273623" y="5957957"/>
                </a:lnTo>
                <a:cubicBezTo>
                  <a:pt x="273623" y="5914271"/>
                  <a:pt x="292905" y="5872176"/>
                  <a:pt x="331466" y="5831673"/>
                </a:cubicBezTo>
                <a:cubicBezTo>
                  <a:pt x="369669" y="5791530"/>
                  <a:pt x="406696" y="5771459"/>
                  <a:pt x="442549" y="5771459"/>
                </a:cubicBezTo>
                <a:close/>
                <a:moveTo>
                  <a:pt x="981449" y="5741768"/>
                </a:moveTo>
                <a:cubicBezTo>
                  <a:pt x="1044304" y="5741768"/>
                  <a:pt x="1098318" y="5761246"/>
                  <a:pt x="1143488" y="5800203"/>
                </a:cubicBezTo>
                <a:cubicBezTo>
                  <a:pt x="1188314" y="5838864"/>
                  <a:pt x="1210727" y="5881023"/>
                  <a:pt x="1210727" y="5926681"/>
                </a:cubicBezTo>
                <a:lnTo>
                  <a:pt x="1210727" y="6051051"/>
                </a:lnTo>
                <a:lnTo>
                  <a:pt x="865100" y="6051051"/>
                </a:lnTo>
                <a:lnTo>
                  <a:pt x="706357" y="5834391"/>
                </a:lnTo>
                <a:lnTo>
                  <a:pt x="707582" y="5833471"/>
                </a:lnTo>
                <a:cubicBezTo>
                  <a:pt x="710720" y="5830146"/>
                  <a:pt x="715324" y="5825255"/>
                  <a:pt x="721393" y="5818799"/>
                </a:cubicBezTo>
                <a:cubicBezTo>
                  <a:pt x="727464" y="5812343"/>
                  <a:pt x="732421" y="5807330"/>
                  <a:pt x="736264" y="5803760"/>
                </a:cubicBezTo>
                <a:cubicBezTo>
                  <a:pt x="740108" y="5800190"/>
                  <a:pt x="743343" y="5797587"/>
                  <a:pt x="745971" y="5795951"/>
                </a:cubicBezTo>
                <a:cubicBezTo>
                  <a:pt x="748542" y="5793554"/>
                  <a:pt x="758497" y="5787362"/>
                  <a:pt x="775835" y="5777374"/>
                </a:cubicBezTo>
                <a:cubicBezTo>
                  <a:pt x="786343" y="5770622"/>
                  <a:pt x="797502" y="5765348"/>
                  <a:pt x="809309" y="5761553"/>
                </a:cubicBezTo>
                <a:cubicBezTo>
                  <a:pt x="821118" y="5757757"/>
                  <a:pt x="835106" y="5754513"/>
                  <a:pt x="851276" y="5751820"/>
                </a:cubicBezTo>
                <a:cubicBezTo>
                  <a:pt x="867446" y="5749126"/>
                  <a:pt x="886029" y="5747180"/>
                  <a:pt x="907025" y="5745982"/>
                </a:cubicBezTo>
                <a:cubicBezTo>
                  <a:pt x="928020" y="5744783"/>
                  <a:pt x="952828" y="5743379"/>
                  <a:pt x="981449" y="5741768"/>
                </a:cubicBezTo>
                <a:close/>
                <a:moveTo>
                  <a:pt x="977570" y="5571044"/>
                </a:moveTo>
                <a:cubicBezTo>
                  <a:pt x="921726" y="5571044"/>
                  <a:pt x="874875" y="5581959"/>
                  <a:pt x="837017" y="5603789"/>
                </a:cubicBezTo>
                <a:cubicBezTo>
                  <a:pt x="819320" y="5613338"/>
                  <a:pt x="805784" y="5621231"/>
                  <a:pt x="796410" y="5627468"/>
                </a:cubicBezTo>
                <a:cubicBezTo>
                  <a:pt x="787035" y="5633706"/>
                  <a:pt x="776666" y="5642939"/>
                  <a:pt x="765300" y="5655169"/>
                </a:cubicBezTo>
                <a:cubicBezTo>
                  <a:pt x="754543" y="5665195"/>
                  <a:pt x="745456" y="5673916"/>
                  <a:pt x="738037" y="5681332"/>
                </a:cubicBezTo>
                <a:cubicBezTo>
                  <a:pt x="730619" y="5688748"/>
                  <a:pt x="720847" y="5700466"/>
                  <a:pt x="708722" y="5716484"/>
                </a:cubicBezTo>
                <a:cubicBezTo>
                  <a:pt x="698365" y="5729873"/>
                  <a:pt x="692601" y="5737657"/>
                  <a:pt x="691425" y="5739835"/>
                </a:cubicBezTo>
                <a:cubicBezTo>
                  <a:pt x="689849" y="5741304"/>
                  <a:pt x="687197" y="5745022"/>
                  <a:pt x="683471" y="5750988"/>
                </a:cubicBezTo>
                <a:cubicBezTo>
                  <a:pt x="679745" y="5756955"/>
                  <a:pt x="676064" y="5762645"/>
                  <a:pt x="672428" y="5768057"/>
                </a:cubicBezTo>
                <a:lnTo>
                  <a:pt x="665323" y="5778933"/>
                </a:lnTo>
                <a:lnTo>
                  <a:pt x="615698" y="5718179"/>
                </a:lnTo>
                <a:cubicBezTo>
                  <a:pt x="560890" y="5661327"/>
                  <a:pt x="504197" y="5632900"/>
                  <a:pt x="445618" y="5632900"/>
                </a:cubicBezTo>
                <a:cubicBezTo>
                  <a:pt x="399700" y="5632900"/>
                  <a:pt x="360422" y="5640935"/>
                  <a:pt x="327785" y="5657005"/>
                </a:cubicBezTo>
                <a:cubicBezTo>
                  <a:pt x="295148" y="5673075"/>
                  <a:pt x="270250" y="5696142"/>
                  <a:pt x="253091" y="5726207"/>
                </a:cubicBezTo>
                <a:cubicBezTo>
                  <a:pt x="237965" y="5751259"/>
                  <a:pt x="227208" y="5777387"/>
                  <a:pt x="220820" y="5804591"/>
                </a:cubicBezTo>
                <a:cubicBezTo>
                  <a:pt x="214433" y="5831795"/>
                  <a:pt x="211239" y="5860269"/>
                  <a:pt x="211239" y="5890011"/>
                </a:cubicBezTo>
                <a:lnTo>
                  <a:pt x="211239" y="6276828"/>
                </a:lnTo>
                <a:lnTo>
                  <a:pt x="332753" y="6183425"/>
                </a:lnTo>
                <a:lnTo>
                  <a:pt x="1150477" y="6183425"/>
                </a:lnTo>
                <a:lnTo>
                  <a:pt x="1271785" y="6276828"/>
                </a:lnTo>
                <a:lnTo>
                  <a:pt x="1271785" y="5889973"/>
                </a:lnTo>
                <a:cubicBezTo>
                  <a:pt x="1271785" y="5860797"/>
                  <a:pt x="1265269" y="5828632"/>
                  <a:pt x="1252237" y="5793476"/>
                </a:cubicBezTo>
                <a:cubicBezTo>
                  <a:pt x="1239205" y="5758321"/>
                  <a:pt x="1222195" y="5725099"/>
                  <a:pt x="1201207" y="5693810"/>
                </a:cubicBezTo>
                <a:cubicBezTo>
                  <a:pt x="1175987" y="5657662"/>
                  <a:pt x="1144080" y="5628164"/>
                  <a:pt x="1105482" y="5605316"/>
                </a:cubicBezTo>
                <a:cubicBezTo>
                  <a:pt x="1066886" y="5582468"/>
                  <a:pt x="1024249" y="5571044"/>
                  <a:pt x="977570" y="5571044"/>
                </a:cubicBezTo>
                <a:close/>
                <a:moveTo>
                  <a:pt x="730976" y="5058210"/>
                </a:moveTo>
                <a:cubicBezTo>
                  <a:pt x="739839" y="5058210"/>
                  <a:pt x="748925" y="5059827"/>
                  <a:pt x="758238" y="5063061"/>
                </a:cubicBezTo>
                <a:cubicBezTo>
                  <a:pt x="767550" y="5066296"/>
                  <a:pt x="776451" y="5070165"/>
                  <a:pt x="784940" y="5074669"/>
                </a:cubicBezTo>
                <a:cubicBezTo>
                  <a:pt x="793430" y="5079173"/>
                  <a:pt x="800488" y="5083864"/>
                  <a:pt x="806115" y="5088742"/>
                </a:cubicBezTo>
                <a:cubicBezTo>
                  <a:pt x="811743" y="5093620"/>
                  <a:pt x="815774" y="5097553"/>
                  <a:pt x="818207" y="5100543"/>
                </a:cubicBezTo>
                <a:cubicBezTo>
                  <a:pt x="822867" y="5107025"/>
                  <a:pt x="826503" y="5112682"/>
                  <a:pt x="829116" y="5117515"/>
                </a:cubicBezTo>
                <a:lnTo>
                  <a:pt x="972013" y="5305617"/>
                </a:lnTo>
                <a:cubicBezTo>
                  <a:pt x="962818" y="5305836"/>
                  <a:pt x="951255" y="5306513"/>
                  <a:pt x="937325" y="5307647"/>
                </a:cubicBezTo>
                <a:cubicBezTo>
                  <a:pt x="923396" y="5308781"/>
                  <a:pt x="908514" y="5309348"/>
                  <a:pt x="892683" y="5309348"/>
                </a:cubicBezTo>
                <a:cubicBezTo>
                  <a:pt x="777895" y="5309348"/>
                  <a:pt x="694028" y="5298197"/>
                  <a:pt x="641079" y="5275897"/>
                </a:cubicBezTo>
                <a:cubicBezTo>
                  <a:pt x="588131" y="5253596"/>
                  <a:pt x="561656" y="5216034"/>
                  <a:pt x="561656" y="5163211"/>
                </a:cubicBezTo>
                <a:cubicBezTo>
                  <a:pt x="561656" y="5133920"/>
                  <a:pt x="577039" y="5109879"/>
                  <a:pt x="607803" y="5091090"/>
                </a:cubicBezTo>
                <a:cubicBezTo>
                  <a:pt x="641553" y="5069170"/>
                  <a:pt x="682611" y="5058210"/>
                  <a:pt x="730976" y="5058210"/>
                </a:cubicBezTo>
                <a:close/>
                <a:moveTo>
                  <a:pt x="979582" y="4889959"/>
                </a:moveTo>
                <a:cubicBezTo>
                  <a:pt x="962037" y="4889959"/>
                  <a:pt x="951532" y="4894157"/>
                  <a:pt x="948068" y="4902553"/>
                </a:cubicBezTo>
                <a:cubicBezTo>
                  <a:pt x="944605" y="4910949"/>
                  <a:pt x="945203" y="4919612"/>
                  <a:pt x="949862" y="4928543"/>
                </a:cubicBezTo>
                <a:cubicBezTo>
                  <a:pt x="984249" y="4974742"/>
                  <a:pt x="1005113" y="5011095"/>
                  <a:pt x="1012455" y="5037604"/>
                </a:cubicBezTo>
                <a:cubicBezTo>
                  <a:pt x="1017848" y="5053648"/>
                  <a:pt x="1028289" y="5061670"/>
                  <a:pt x="1043782" y="5061670"/>
                </a:cubicBezTo>
                <a:cubicBezTo>
                  <a:pt x="1059275" y="5061670"/>
                  <a:pt x="1067022" y="5050671"/>
                  <a:pt x="1067022" y="5028673"/>
                </a:cubicBezTo>
                <a:cubicBezTo>
                  <a:pt x="1067022" y="5000528"/>
                  <a:pt x="1076478" y="4986456"/>
                  <a:pt x="1095393" y="4986456"/>
                </a:cubicBezTo>
                <a:cubicBezTo>
                  <a:pt x="1120681" y="4986456"/>
                  <a:pt x="1147795" y="5003183"/>
                  <a:pt x="1176734" y="5036637"/>
                </a:cubicBezTo>
                <a:cubicBezTo>
                  <a:pt x="1207360" y="5070529"/>
                  <a:pt x="1222673" y="5109403"/>
                  <a:pt x="1222673" y="5153256"/>
                </a:cubicBezTo>
                <a:cubicBezTo>
                  <a:pt x="1222673" y="5185873"/>
                  <a:pt x="1205157" y="5214707"/>
                  <a:pt x="1170129" y="5239759"/>
                </a:cubicBezTo>
                <a:cubicBezTo>
                  <a:pt x="1135099" y="5264811"/>
                  <a:pt x="1089904" y="5283497"/>
                  <a:pt x="1034542" y="5295817"/>
                </a:cubicBezTo>
                <a:lnTo>
                  <a:pt x="779403" y="4926590"/>
                </a:lnTo>
                <a:cubicBezTo>
                  <a:pt x="769738" y="4911178"/>
                  <a:pt x="758553" y="4903471"/>
                  <a:pt x="745846" y="4903471"/>
                </a:cubicBezTo>
                <a:cubicBezTo>
                  <a:pt x="723157" y="4903471"/>
                  <a:pt x="693243" y="4913075"/>
                  <a:pt x="656105" y="4932283"/>
                </a:cubicBezTo>
                <a:cubicBezTo>
                  <a:pt x="618967" y="4951491"/>
                  <a:pt x="582755" y="4985354"/>
                  <a:pt x="547470" y="5033873"/>
                </a:cubicBezTo>
                <a:cubicBezTo>
                  <a:pt x="514453" y="5070085"/>
                  <a:pt x="497945" y="5113108"/>
                  <a:pt x="497945" y="5162941"/>
                </a:cubicBezTo>
                <a:cubicBezTo>
                  <a:pt x="497945" y="5238947"/>
                  <a:pt x="535282" y="5302943"/>
                  <a:pt x="609959" y="5354928"/>
                </a:cubicBezTo>
                <a:cubicBezTo>
                  <a:pt x="690623" y="5410316"/>
                  <a:pt x="784906" y="5438010"/>
                  <a:pt x="892808" y="5438010"/>
                </a:cubicBezTo>
                <a:cubicBezTo>
                  <a:pt x="996796" y="5438010"/>
                  <a:pt x="1088099" y="5408847"/>
                  <a:pt x="1166717" y="5350521"/>
                </a:cubicBezTo>
                <a:cubicBezTo>
                  <a:pt x="1246496" y="5289116"/>
                  <a:pt x="1286385" y="5223309"/>
                  <a:pt x="1286385" y="5153102"/>
                </a:cubicBezTo>
                <a:cubicBezTo>
                  <a:pt x="1286385" y="5082031"/>
                  <a:pt x="1259686" y="5023009"/>
                  <a:pt x="1206288" y="4976037"/>
                </a:cubicBezTo>
                <a:cubicBezTo>
                  <a:pt x="1146917" y="4918652"/>
                  <a:pt x="1071349" y="4889959"/>
                  <a:pt x="979582" y="4889959"/>
                </a:cubicBezTo>
                <a:close/>
                <a:moveTo>
                  <a:pt x="1271785" y="4122543"/>
                </a:moveTo>
                <a:lnTo>
                  <a:pt x="1162714" y="4205024"/>
                </a:lnTo>
                <a:lnTo>
                  <a:pt x="617986" y="4205024"/>
                </a:lnTo>
                <a:cubicBezTo>
                  <a:pt x="606219" y="4205024"/>
                  <a:pt x="593260" y="4206162"/>
                  <a:pt x="579110" y="4208436"/>
                </a:cubicBezTo>
                <a:cubicBezTo>
                  <a:pt x="564958" y="4210711"/>
                  <a:pt x="548833" y="4219831"/>
                  <a:pt x="530734" y="4235798"/>
                </a:cubicBezTo>
                <a:cubicBezTo>
                  <a:pt x="509759" y="4252422"/>
                  <a:pt x="499272" y="4275406"/>
                  <a:pt x="499272" y="4304749"/>
                </a:cubicBezTo>
                <a:cubicBezTo>
                  <a:pt x="499272" y="4355291"/>
                  <a:pt x="550222" y="4435660"/>
                  <a:pt x="652124" y="4545855"/>
                </a:cubicBezTo>
                <a:lnTo>
                  <a:pt x="238967" y="4545236"/>
                </a:lnTo>
                <a:cubicBezTo>
                  <a:pt x="218712" y="4545236"/>
                  <a:pt x="208584" y="4557247"/>
                  <a:pt x="208584" y="4581268"/>
                </a:cubicBezTo>
                <a:lnTo>
                  <a:pt x="297039" y="4737417"/>
                </a:lnTo>
                <a:cubicBezTo>
                  <a:pt x="305625" y="4753990"/>
                  <a:pt x="316098" y="4762276"/>
                  <a:pt x="328459" y="4762276"/>
                </a:cubicBezTo>
                <a:cubicBezTo>
                  <a:pt x="340820" y="4762276"/>
                  <a:pt x="347000" y="4752089"/>
                  <a:pt x="347000" y="4731715"/>
                </a:cubicBezTo>
                <a:cubicBezTo>
                  <a:pt x="347000" y="4687397"/>
                  <a:pt x="350374" y="4665238"/>
                  <a:pt x="357122" y="4665238"/>
                </a:cubicBezTo>
                <a:lnTo>
                  <a:pt x="1162113" y="4665238"/>
                </a:lnTo>
                <a:lnTo>
                  <a:pt x="1271785" y="4748938"/>
                </a:lnTo>
                <a:lnTo>
                  <a:pt x="1271785" y="4462754"/>
                </a:lnTo>
                <a:lnTo>
                  <a:pt x="1162714" y="4545236"/>
                </a:lnTo>
                <a:lnTo>
                  <a:pt x="719072" y="4545236"/>
                </a:lnTo>
                <a:cubicBezTo>
                  <a:pt x="638020" y="4455261"/>
                  <a:pt x="597495" y="4391078"/>
                  <a:pt x="597495" y="4352688"/>
                </a:cubicBezTo>
                <a:cubicBezTo>
                  <a:pt x="597495" y="4335072"/>
                  <a:pt x="616500" y="4326264"/>
                  <a:pt x="654509" y="4326264"/>
                </a:cubicBezTo>
                <a:lnTo>
                  <a:pt x="1162113" y="4326264"/>
                </a:lnTo>
                <a:lnTo>
                  <a:pt x="1271785" y="4408746"/>
                </a:lnTo>
                <a:close/>
                <a:moveTo>
                  <a:pt x="1272096" y="3389369"/>
                </a:moveTo>
                <a:lnTo>
                  <a:pt x="1162983" y="3471851"/>
                </a:lnTo>
                <a:lnTo>
                  <a:pt x="655836" y="3471851"/>
                </a:lnTo>
                <a:cubicBezTo>
                  <a:pt x="627948" y="3471851"/>
                  <a:pt x="603865" y="3479496"/>
                  <a:pt x="583589" y="3494786"/>
                </a:cubicBezTo>
                <a:cubicBezTo>
                  <a:pt x="563312" y="3510076"/>
                  <a:pt x="547181" y="3528891"/>
                  <a:pt x="535193" y="3551230"/>
                </a:cubicBezTo>
                <a:cubicBezTo>
                  <a:pt x="523205" y="3573569"/>
                  <a:pt x="514443" y="3598280"/>
                  <a:pt x="508905" y="3625362"/>
                </a:cubicBezTo>
                <a:cubicBezTo>
                  <a:pt x="503368" y="3652443"/>
                  <a:pt x="500599" y="3677814"/>
                  <a:pt x="500599" y="3701474"/>
                </a:cubicBezTo>
                <a:cubicBezTo>
                  <a:pt x="500599" y="3727183"/>
                  <a:pt x="502822" y="3752519"/>
                  <a:pt x="507267" y="3777481"/>
                </a:cubicBezTo>
                <a:cubicBezTo>
                  <a:pt x="511712" y="3802442"/>
                  <a:pt x="519002" y="3827069"/>
                  <a:pt x="529136" y="3851361"/>
                </a:cubicBezTo>
                <a:cubicBezTo>
                  <a:pt x="540032" y="3879364"/>
                  <a:pt x="556492" y="3901877"/>
                  <a:pt x="578518" y="3918900"/>
                </a:cubicBezTo>
                <a:cubicBezTo>
                  <a:pt x="600543" y="3935924"/>
                  <a:pt x="626994" y="3944436"/>
                  <a:pt x="657868" y="3944436"/>
                </a:cubicBezTo>
                <a:cubicBezTo>
                  <a:pt x="666122" y="3944436"/>
                  <a:pt x="676530" y="3943592"/>
                  <a:pt x="689092" y="3941903"/>
                </a:cubicBezTo>
                <a:cubicBezTo>
                  <a:pt x="701653" y="3940215"/>
                  <a:pt x="714743" y="3936865"/>
                  <a:pt x="728362" y="3931852"/>
                </a:cubicBezTo>
                <a:cubicBezTo>
                  <a:pt x="741982" y="3926839"/>
                  <a:pt x="753997" y="3919452"/>
                  <a:pt x="764408" y="3909690"/>
                </a:cubicBezTo>
                <a:cubicBezTo>
                  <a:pt x="774819" y="3899928"/>
                  <a:pt x="780571" y="3887367"/>
                  <a:pt x="781663" y="3872006"/>
                </a:cubicBezTo>
                <a:cubicBezTo>
                  <a:pt x="781663" y="3853925"/>
                  <a:pt x="772835" y="3830884"/>
                  <a:pt x="755178" y="3802880"/>
                </a:cubicBezTo>
                <a:cubicBezTo>
                  <a:pt x="733098" y="3769581"/>
                  <a:pt x="714073" y="3752931"/>
                  <a:pt x="698104" y="3752931"/>
                </a:cubicBezTo>
                <a:cubicBezTo>
                  <a:pt x="680585" y="3752931"/>
                  <a:pt x="671826" y="3762719"/>
                  <a:pt x="671826" y="3782294"/>
                </a:cubicBezTo>
                <a:cubicBezTo>
                  <a:pt x="671826" y="3800735"/>
                  <a:pt x="669898" y="3812781"/>
                  <a:pt x="666039" y="3818432"/>
                </a:cubicBezTo>
                <a:cubicBezTo>
                  <a:pt x="662182" y="3824083"/>
                  <a:pt x="652483" y="3826908"/>
                  <a:pt x="636942" y="3826908"/>
                </a:cubicBezTo>
                <a:cubicBezTo>
                  <a:pt x="621678" y="3826908"/>
                  <a:pt x="604767" y="3812746"/>
                  <a:pt x="586212" y="3784420"/>
                </a:cubicBezTo>
                <a:cubicBezTo>
                  <a:pt x="572496" y="3763170"/>
                  <a:pt x="565639" y="3735734"/>
                  <a:pt x="565639" y="3702112"/>
                </a:cubicBezTo>
                <a:cubicBezTo>
                  <a:pt x="565639" y="3662176"/>
                  <a:pt x="578912" y="3634089"/>
                  <a:pt x="605459" y="3617852"/>
                </a:cubicBezTo>
                <a:cubicBezTo>
                  <a:pt x="633776" y="3600519"/>
                  <a:pt x="664747" y="3591853"/>
                  <a:pt x="698373" y="3591853"/>
                </a:cubicBezTo>
                <a:lnTo>
                  <a:pt x="1055199" y="3591853"/>
                </a:lnTo>
                <a:cubicBezTo>
                  <a:pt x="1148265" y="3632626"/>
                  <a:pt x="1194798" y="3674322"/>
                  <a:pt x="1194798" y="3716938"/>
                </a:cubicBezTo>
                <a:cubicBezTo>
                  <a:pt x="1194798" y="3736307"/>
                  <a:pt x="1191435" y="3754481"/>
                  <a:pt x="1184709" y="3771459"/>
                </a:cubicBezTo>
                <a:cubicBezTo>
                  <a:pt x="1177982" y="3788438"/>
                  <a:pt x="1167851" y="3803058"/>
                  <a:pt x="1154314" y="3815320"/>
                </a:cubicBezTo>
                <a:cubicBezTo>
                  <a:pt x="1140778" y="3827581"/>
                  <a:pt x="1122970" y="3837527"/>
                  <a:pt x="1100889" y="3845156"/>
                </a:cubicBezTo>
                <a:cubicBezTo>
                  <a:pt x="1078808" y="3852785"/>
                  <a:pt x="1051950" y="3856599"/>
                  <a:pt x="1020315" y="3856599"/>
                </a:cubicBezTo>
                <a:cubicBezTo>
                  <a:pt x="996727" y="3856599"/>
                  <a:pt x="974432" y="3854299"/>
                  <a:pt x="953430" y="3849698"/>
                </a:cubicBezTo>
                <a:cubicBezTo>
                  <a:pt x="932427" y="3845098"/>
                  <a:pt x="914473" y="3838600"/>
                  <a:pt x="899568" y="3830204"/>
                </a:cubicBezTo>
                <a:cubicBezTo>
                  <a:pt x="884663" y="3821808"/>
                  <a:pt x="873067" y="3811476"/>
                  <a:pt x="864778" y="3799208"/>
                </a:cubicBezTo>
                <a:cubicBezTo>
                  <a:pt x="856489" y="3786940"/>
                  <a:pt x="852344" y="3772990"/>
                  <a:pt x="852344" y="3757358"/>
                </a:cubicBezTo>
                <a:cubicBezTo>
                  <a:pt x="852344" y="3713826"/>
                  <a:pt x="863108" y="3692061"/>
                  <a:pt x="884637" y="3692061"/>
                </a:cubicBezTo>
                <a:cubicBezTo>
                  <a:pt x="900578" y="3692061"/>
                  <a:pt x="915435" y="3699483"/>
                  <a:pt x="929206" y="3714329"/>
                </a:cubicBezTo>
                <a:cubicBezTo>
                  <a:pt x="941014" y="3726146"/>
                  <a:pt x="952845" y="3728282"/>
                  <a:pt x="964702" y="3720737"/>
                </a:cubicBezTo>
                <a:cubicBezTo>
                  <a:pt x="976558" y="3713192"/>
                  <a:pt x="978034" y="3700257"/>
                  <a:pt x="969130" y="3681931"/>
                </a:cubicBezTo>
                <a:cubicBezTo>
                  <a:pt x="928314" y="3630925"/>
                  <a:pt x="894508" y="3605422"/>
                  <a:pt x="867712" y="3605422"/>
                </a:cubicBezTo>
                <a:cubicBezTo>
                  <a:pt x="851177" y="3605422"/>
                  <a:pt x="838134" y="3607674"/>
                  <a:pt x="828587" y="3612178"/>
                </a:cubicBezTo>
                <a:cubicBezTo>
                  <a:pt x="819039" y="3616682"/>
                  <a:pt x="810250" y="3631776"/>
                  <a:pt x="802216" y="3657459"/>
                </a:cubicBezTo>
                <a:cubicBezTo>
                  <a:pt x="794045" y="3679857"/>
                  <a:pt x="789959" y="3713523"/>
                  <a:pt x="789959" y="3758460"/>
                </a:cubicBezTo>
                <a:cubicBezTo>
                  <a:pt x="789959" y="3816605"/>
                  <a:pt x="813803" y="3870826"/>
                  <a:pt x="861491" y="3921124"/>
                </a:cubicBezTo>
                <a:cubicBezTo>
                  <a:pt x="902748" y="3967181"/>
                  <a:pt x="954923" y="3990210"/>
                  <a:pt x="1018013" y="3990210"/>
                </a:cubicBezTo>
                <a:cubicBezTo>
                  <a:pt x="1105549" y="3990210"/>
                  <a:pt x="1171190" y="3966730"/>
                  <a:pt x="1214937" y="3919770"/>
                </a:cubicBezTo>
                <a:cubicBezTo>
                  <a:pt x="1263453" y="3866883"/>
                  <a:pt x="1287712" y="3811347"/>
                  <a:pt x="1287712" y="3753163"/>
                </a:cubicBezTo>
                <a:cubicBezTo>
                  <a:pt x="1287712" y="3679696"/>
                  <a:pt x="1242562" y="3625926"/>
                  <a:pt x="1152262" y="3591853"/>
                </a:cubicBezTo>
                <a:lnTo>
                  <a:pt x="1271763" y="3591853"/>
                </a:lnTo>
                <a:close/>
                <a:moveTo>
                  <a:pt x="830319" y="2671621"/>
                </a:moveTo>
                <a:cubicBezTo>
                  <a:pt x="771376" y="2671621"/>
                  <a:pt x="719890" y="2677481"/>
                  <a:pt x="675860" y="2689201"/>
                </a:cubicBezTo>
                <a:cubicBezTo>
                  <a:pt x="631829" y="2700922"/>
                  <a:pt x="598642" y="2714579"/>
                  <a:pt x="576299" y="2730172"/>
                </a:cubicBezTo>
                <a:cubicBezTo>
                  <a:pt x="553941" y="2745803"/>
                  <a:pt x="536078" y="2768130"/>
                  <a:pt x="522707" y="2797151"/>
                </a:cubicBezTo>
                <a:cubicBezTo>
                  <a:pt x="511771" y="2816133"/>
                  <a:pt x="505131" y="2833057"/>
                  <a:pt x="502787" y="2847922"/>
                </a:cubicBezTo>
                <a:cubicBezTo>
                  <a:pt x="500443" y="2862788"/>
                  <a:pt x="499272" y="2879311"/>
                  <a:pt x="499272" y="2897494"/>
                </a:cubicBezTo>
                <a:cubicBezTo>
                  <a:pt x="499272" y="2924801"/>
                  <a:pt x="504101" y="2950066"/>
                  <a:pt x="513758" y="2973289"/>
                </a:cubicBezTo>
                <a:cubicBezTo>
                  <a:pt x="523416" y="2996510"/>
                  <a:pt x="539058" y="3008121"/>
                  <a:pt x="560682" y="3008121"/>
                </a:cubicBezTo>
                <a:cubicBezTo>
                  <a:pt x="583869" y="3008121"/>
                  <a:pt x="605721" y="2997637"/>
                  <a:pt x="626240" y="2976671"/>
                </a:cubicBezTo>
                <a:cubicBezTo>
                  <a:pt x="646012" y="2953577"/>
                  <a:pt x="655898" y="2934840"/>
                  <a:pt x="655898" y="2920458"/>
                </a:cubicBezTo>
                <a:cubicBezTo>
                  <a:pt x="655898" y="2910239"/>
                  <a:pt x="652617" y="2902655"/>
                  <a:pt x="646056" y="2897707"/>
                </a:cubicBezTo>
                <a:cubicBezTo>
                  <a:pt x="639497" y="2892758"/>
                  <a:pt x="634031" y="2888696"/>
                  <a:pt x="629662" y="2885519"/>
                </a:cubicBezTo>
                <a:cubicBezTo>
                  <a:pt x="625293" y="2882343"/>
                  <a:pt x="621494" y="2878013"/>
                  <a:pt x="618266" y="2872530"/>
                </a:cubicBezTo>
                <a:cubicBezTo>
                  <a:pt x="615037" y="2867046"/>
                  <a:pt x="613423" y="2858325"/>
                  <a:pt x="613423" y="2846366"/>
                </a:cubicBezTo>
                <a:cubicBezTo>
                  <a:pt x="613423" y="2777705"/>
                  <a:pt x="685839" y="2743374"/>
                  <a:pt x="830671" y="2743374"/>
                </a:cubicBezTo>
                <a:cubicBezTo>
                  <a:pt x="858877" y="2743374"/>
                  <a:pt x="889637" y="2746960"/>
                  <a:pt x="922953" y="2754131"/>
                </a:cubicBezTo>
                <a:cubicBezTo>
                  <a:pt x="956268" y="2761303"/>
                  <a:pt x="990636" y="2771964"/>
                  <a:pt x="1026060" y="2786113"/>
                </a:cubicBezTo>
                <a:cubicBezTo>
                  <a:pt x="1060280" y="2799786"/>
                  <a:pt x="1088110" y="2820009"/>
                  <a:pt x="1109548" y="2846781"/>
                </a:cubicBezTo>
                <a:cubicBezTo>
                  <a:pt x="1130986" y="2873553"/>
                  <a:pt x="1141705" y="2904170"/>
                  <a:pt x="1141705" y="2938629"/>
                </a:cubicBezTo>
                <a:cubicBezTo>
                  <a:pt x="1141705" y="2976207"/>
                  <a:pt x="1133682" y="3003163"/>
                  <a:pt x="1117636" y="3019497"/>
                </a:cubicBezTo>
                <a:cubicBezTo>
                  <a:pt x="1101591" y="3035831"/>
                  <a:pt x="1081877" y="3043998"/>
                  <a:pt x="1058497" y="3043998"/>
                </a:cubicBezTo>
                <a:lnTo>
                  <a:pt x="551536" y="3043998"/>
                </a:lnTo>
                <a:cubicBezTo>
                  <a:pt x="540488" y="3043998"/>
                  <a:pt x="532693" y="3046946"/>
                  <a:pt x="528151" y="3052841"/>
                </a:cubicBezTo>
                <a:cubicBezTo>
                  <a:pt x="523610" y="3058737"/>
                  <a:pt x="521338" y="3067697"/>
                  <a:pt x="521338" y="3079720"/>
                </a:cubicBezTo>
                <a:lnTo>
                  <a:pt x="612303" y="3242500"/>
                </a:lnTo>
                <a:cubicBezTo>
                  <a:pt x="619120" y="3253247"/>
                  <a:pt x="628739" y="3257948"/>
                  <a:pt x="641163" y="3256601"/>
                </a:cubicBezTo>
                <a:cubicBezTo>
                  <a:pt x="653585" y="3255254"/>
                  <a:pt x="659797" y="3247358"/>
                  <a:pt x="659797" y="3232912"/>
                </a:cubicBezTo>
                <a:cubicBezTo>
                  <a:pt x="659797" y="3186970"/>
                  <a:pt x="662756" y="3164000"/>
                  <a:pt x="668673" y="3164000"/>
                </a:cubicBezTo>
                <a:lnTo>
                  <a:pt x="1119389" y="3164000"/>
                </a:lnTo>
                <a:cubicBezTo>
                  <a:pt x="1170284" y="3164000"/>
                  <a:pt x="1211777" y="3140945"/>
                  <a:pt x="1243868" y="3094836"/>
                </a:cubicBezTo>
                <a:cubicBezTo>
                  <a:pt x="1272213" y="3051163"/>
                  <a:pt x="1286385" y="3007502"/>
                  <a:pt x="1286385" y="2963855"/>
                </a:cubicBezTo>
                <a:cubicBezTo>
                  <a:pt x="1286385" y="2896985"/>
                  <a:pt x="1243406" y="2833517"/>
                  <a:pt x="1157446" y="2773452"/>
                </a:cubicBezTo>
                <a:cubicBezTo>
                  <a:pt x="1064366" y="2705564"/>
                  <a:pt x="955324" y="2671621"/>
                  <a:pt x="830319" y="2671621"/>
                </a:cubicBezTo>
                <a:close/>
                <a:moveTo>
                  <a:pt x="333302" y="2311013"/>
                </a:moveTo>
                <a:cubicBezTo>
                  <a:pt x="307495" y="2311013"/>
                  <a:pt x="285017" y="2317114"/>
                  <a:pt x="265867" y="2329318"/>
                </a:cubicBezTo>
                <a:cubicBezTo>
                  <a:pt x="245514" y="2342309"/>
                  <a:pt x="235339" y="2358746"/>
                  <a:pt x="235339" y="2378630"/>
                </a:cubicBezTo>
                <a:cubicBezTo>
                  <a:pt x="235339" y="2398514"/>
                  <a:pt x="245847" y="2415666"/>
                  <a:pt x="266862" y="2430088"/>
                </a:cubicBezTo>
                <a:cubicBezTo>
                  <a:pt x="284906" y="2441608"/>
                  <a:pt x="307052" y="2447369"/>
                  <a:pt x="333302" y="2447369"/>
                </a:cubicBezTo>
                <a:cubicBezTo>
                  <a:pt x="359551" y="2447369"/>
                  <a:pt x="381629" y="2441653"/>
                  <a:pt x="399534" y="2430222"/>
                </a:cubicBezTo>
                <a:cubicBezTo>
                  <a:pt x="420551" y="2415802"/>
                  <a:pt x="431059" y="2398604"/>
                  <a:pt x="431059" y="2378630"/>
                </a:cubicBezTo>
                <a:cubicBezTo>
                  <a:pt x="431059" y="2358655"/>
                  <a:pt x="420952" y="2342218"/>
                  <a:pt x="400737" y="2329318"/>
                </a:cubicBezTo>
                <a:cubicBezTo>
                  <a:pt x="381588" y="2317114"/>
                  <a:pt x="359109" y="2311013"/>
                  <a:pt x="333302" y="2311013"/>
                </a:cubicBezTo>
                <a:close/>
                <a:moveTo>
                  <a:pt x="1271785" y="2237616"/>
                </a:moveTo>
                <a:lnTo>
                  <a:pt x="1162734" y="2320098"/>
                </a:lnTo>
                <a:lnTo>
                  <a:pt x="546641" y="2320098"/>
                </a:lnTo>
                <a:cubicBezTo>
                  <a:pt x="526510" y="2320098"/>
                  <a:pt x="516444" y="2331998"/>
                  <a:pt x="516444" y="2355801"/>
                </a:cubicBezTo>
                <a:lnTo>
                  <a:pt x="605604" y="2515314"/>
                </a:lnTo>
                <a:cubicBezTo>
                  <a:pt x="611798" y="2525700"/>
                  <a:pt x="621563" y="2531728"/>
                  <a:pt x="634899" y="2533397"/>
                </a:cubicBezTo>
                <a:cubicBezTo>
                  <a:pt x="648234" y="2535066"/>
                  <a:pt x="654903" y="2526519"/>
                  <a:pt x="654903" y="2507755"/>
                </a:cubicBezTo>
                <a:cubicBezTo>
                  <a:pt x="654903" y="2461827"/>
                  <a:pt x="658290" y="2438863"/>
                  <a:pt x="665065" y="2438863"/>
                </a:cubicBezTo>
                <a:cubicBezTo>
                  <a:pt x="702368" y="2438863"/>
                  <a:pt x="762448" y="2438863"/>
                  <a:pt x="845303" y="2438863"/>
                </a:cubicBezTo>
                <a:cubicBezTo>
                  <a:pt x="928158" y="2438863"/>
                  <a:pt x="1033755" y="2439262"/>
                  <a:pt x="1162092" y="2440061"/>
                </a:cubicBezTo>
                <a:lnTo>
                  <a:pt x="1271785" y="2522582"/>
                </a:lnTo>
                <a:close/>
                <a:moveTo>
                  <a:pt x="892828" y="1690685"/>
                </a:moveTo>
                <a:cubicBezTo>
                  <a:pt x="985424" y="1690685"/>
                  <a:pt x="1064816" y="1706078"/>
                  <a:pt x="1131003" y="1736865"/>
                </a:cubicBezTo>
                <a:cubicBezTo>
                  <a:pt x="1193001" y="1765332"/>
                  <a:pt x="1224000" y="1799218"/>
                  <a:pt x="1224000" y="1838523"/>
                </a:cubicBezTo>
                <a:cubicBezTo>
                  <a:pt x="1224000" y="1877286"/>
                  <a:pt x="1191639" y="1911919"/>
                  <a:pt x="1126917" y="1942422"/>
                </a:cubicBezTo>
                <a:cubicBezTo>
                  <a:pt x="1063274" y="1970890"/>
                  <a:pt x="985244" y="1985123"/>
                  <a:pt x="892828" y="1985123"/>
                </a:cubicBezTo>
                <a:cubicBezTo>
                  <a:pt x="800564" y="1985123"/>
                  <a:pt x="724097" y="1971463"/>
                  <a:pt x="663427" y="1944143"/>
                </a:cubicBezTo>
                <a:cubicBezTo>
                  <a:pt x="595580" y="1912403"/>
                  <a:pt x="561656" y="1877196"/>
                  <a:pt x="561656" y="1838523"/>
                </a:cubicBezTo>
                <a:cubicBezTo>
                  <a:pt x="561656" y="1799244"/>
                  <a:pt x="594875" y="1764546"/>
                  <a:pt x="661311" y="1734429"/>
                </a:cubicBezTo>
                <a:cubicBezTo>
                  <a:pt x="723212" y="1705267"/>
                  <a:pt x="800385" y="1690685"/>
                  <a:pt x="892828" y="1690685"/>
                </a:cubicBezTo>
                <a:close/>
                <a:moveTo>
                  <a:pt x="892828" y="1562023"/>
                </a:moveTo>
                <a:cubicBezTo>
                  <a:pt x="785148" y="1562023"/>
                  <a:pt x="691294" y="1590464"/>
                  <a:pt x="611266" y="1647347"/>
                </a:cubicBezTo>
                <a:cubicBezTo>
                  <a:pt x="536603" y="1697412"/>
                  <a:pt x="499272" y="1761137"/>
                  <a:pt x="499272" y="1838523"/>
                </a:cubicBezTo>
                <a:cubicBezTo>
                  <a:pt x="499272" y="1914580"/>
                  <a:pt x="536603" y="1978673"/>
                  <a:pt x="611266" y="2030800"/>
                </a:cubicBezTo>
                <a:cubicBezTo>
                  <a:pt x="691944" y="2086123"/>
                  <a:pt x="785797" y="2113785"/>
                  <a:pt x="892828" y="2113785"/>
                </a:cubicBezTo>
                <a:cubicBezTo>
                  <a:pt x="1001891" y="2113785"/>
                  <a:pt x="1094445" y="2087573"/>
                  <a:pt x="1170492" y="2035150"/>
                </a:cubicBezTo>
                <a:cubicBezTo>
                  <a:pt x="1247753" y="1981038"/>
                  <a:pt x="1286385" y="1915496"/>
                  <a:pt x="1286385" y="1838523"/>
                </a:cubicBezTo>
                <a:cubicBezTo>
                  <a:pt x="1286385" y="1760983"/>
                  <a:pt x="1247753" y="1695582"/>
                  <a:pt x="1170492" y="1642321"/>
                </a:cubicBezTo>
                <a:cubicBezTo>
                  <a:pt x="1094072" y="1588789"/>
                  <a:pt x="1001518" y="1562023"/>
                  <a:pt x="892828" y="1562023"/>
                </a:cubicBezTo>
                <a:close/>
                <a:moveTo>
                  <a:pt x="658968" y="953791"/>
                </a:moveTo>
                <a:cubicBezTo>
                  <a:pt x="552503" y="953791"/>
                  <a:pt x="499272" y="990080"/>
                  <a:pt x="499272" y="1062659"/>
                </a:cubicBezTo>
                <a:cubicBezTo>
                  <a:pt x="499272" y="1082800"/>
                  <a:pt x="507437" y="1104640"/>
                  <a:pt x="523765" y="1128178"/>
                </a:cubicBezTo>
                <a:cubicBezTo>
                  <a:pt x="540094" y="1151717"/>
                  <a:pt x="556679" y="1171346"/>
                  <a:pt x="573520" y="1187068"/>
                </a:cubicBezTo>
                <a:cubicBezTo>
                  <a:pt x="582203" y="1195174"/>
                  <a:pt x="591927" y="1204053"/>
                  <a:pt x="602690" y="1213705"/>
                </a:cubicBezTo>
                <a:lnTo>
                  <a:pt x="618600" y="1222788"/>
                </a:lnTo>
                <a:lnTo>
                  <a:pt x="545334" y="1222249"/>
                </a:lnTo>
                <a:cubicBezTo>
                  <a:pt x="525065" y="1222249"/>
                  <a:pt x="514930" y="1234349"/>
                  <a:pt x="514930" y="1258551"/>
                </a:cubicBezTo>
                <a:lnTo>
                  <a:pt x="601830" y="1417310"/>
                </a:lnTo>
                <a:cubicBezTo>
                  <a:pt x="608729" y="1427619"/>
                  <a:pt x="619050" y="1433860"/>
                  <a:pt x="632794" y="1436031"/>
                </a:cubicBezTo>
                <a:cubicBezTo>
                  <a:pt x="646537" y="1438203"/>
                  <a:pt x="653409" y="1429501"/>
                  <a:pt x="653409" y="1409926"/>
                </a:cubicBezTo>
                <a:cubicBezTo>
                  <a:pt x="653409" y="1364809"/>
                  <a:pt x="656796" y="1342251"/>
                  <a:pt x="663572" y="1342251"/>
                </a:cubicBezTo>
                <a:lnTo>
                  <a:pt x="1162029" y="1342251"/>
                </a:lnTo>
                <a:lnTo>
                  <a:pt x="1271785" y="1425951"/>
                </a:lnTo>
                <a:lnTo>
                  <a:pt x="1271785" y="1139767"/>
                </a:lnTo>
                <a:lnTo>
                  <a:pt x="1162610" y="1222249"/>
                </a:lnTo>
                <a:lnTo>
                  <a:pt x="708950" y="1222249"/>
                </a:lnTo>
                <a:cubicBezTo>
                  <a:pt x="654114" y="1166127"/>
                  <a:pt x="626697" y="1123832"/>
                  <a:pt x="626697" y="1095365"/>
                </a:cubicBezTo>
                <a:cubicBezTo>
                  <a:pt x="626697" y="1081809"/>
                  <a:pt x="637454" y="1075030"/>
                  <a:pt x="658968" y="1075030"/>
                </a:cubicBezTo>
                <a:cubicBezTo>
                  <a:pt x="691819" y="1075030"/>
                  <a:pt x="717788" y="1078870"/>
                  <a:pt x="736876" y="1086551"/>
                </a:cubicBezTo>
                <a:cubicBezTo>
                  <a:pt x="755964" y="1094231"/>
                  <a:pt x="766869" y="1098072"/>
                  <a:pt x="769593" y="1098072"/>
                </a:cubicBezTo>
                <a:cubicBezTo>
                  <a:pt x="780170" y="1098072"/>
                  <a:pt x="785459" y="1092736"/>
                  <a:pt x="785459" y="1082066"/>
                </a:cubicBezTo>
                <a:cubicBezTo>
                  <a:pt x="785459" y="1067800"/>
                  <a:pt x="767802" y="1043013"/>
                  <a:pt x="732489" y="1007703"/>
                </a:cubicBezTo>
                <a:cubicBezTo>
                  <a:pt x="696540" y="971762"/>
                  <a:pt x="672034" y="953791"/>
                  <a:pt x="658968" y="953791"/>
                </a:cubicBezTo>
                <a:close/>
                <a:moveTo>
                  <a:pt x="0" y="0"/>
                </a:moveTo>
                <a:lnTo>
                  <a:pt x="6974455" y="0"/>
                </a:lnTo>
                <a:lnTo>
                  <a:pt x="6974455" y="785360"/>
                </a:lnTo>
                <a:lnTo>
                  <a:pt x="6974457" y="785360"/>
                </a:lnTo>
                <a:lnTo>
                  <a:pt x="6974457" y="6857999"/>
                </a:lnTo>
                <a:lnTo>
                  <a:pt x="6542657" y="6857999"/>
                </a:lnTo>
                <a:lnTo>
                  <a:pt x="6542657" y="6858000"/>
                </a:lnTo>
                <a:lnTo>
                  <a:pt x="2157" y="6858000"/>
                </a:lnTo>
                <a:lnTo>
                  <a:pt x="2157" y="914400"/>
                </a:lnTo>
                <a:lnTo>
                  <a:pt x="0" y="914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19" name="Hình tự do: Hình 18">
            <a:extLst>
              <a:ext uri="{FF2B5EF4-FFF2-40B4-BE49-F238E27FC236}">
                <a16:creationId xmlns:a16="http://schemas.microsoft.com/office/drawing/2014/main" id="{43AE0D5A-2B6D-616C-4C65-FF6E9862208D}"/>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0" name="Đồ họa 54" descr="Cat with solid fill">
            <a:extLst>
              <a:ext uri="{FF2B5EF4-FFF2-40B4-BE49-F238E27FC236}">
                <a16:creationId xmlns:a16="http://schemas.microsoft.com/office/drawing/2014/main" id="{634E3C20-93C6-0712-24BC-15F11B18E631}"/>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21" name="Hộp Văn bản 20">
            <a:extLst>
              <a:ext uri="{FF2B5EF4-FFF2-40B4-BE49-F238E27FC236}">
                <a16:creationId xmlns:a16="http://schemas.microsoft.com/office/drawing/2014/main" id="{D77C3033-EC42-11CE-4E87-00DF4440F1F8}"/>
              </a:ext>
            </a:extLst>
          </p:cNvPr>
          <p:cNvSpPr txBox="1"/>
          <p:nvPr/>
        </p:nvSpPr>
        <p:spPr>
          <a:xfrm>
            <a:off x="7050236" y="363064"/>
            <a:ext cx="734864" cy="184666"/>
          </a:xfrm>
          <a:prstGeom prst="rect">
            <a:avLst/>
          </a:prstGeom>
          <a:noFill/>
        </p:spPr>
        <p:txBody>
          <a:bodyPr wrap="square">
            <a:spAutoFit/>
          </a:bodyPr>
          <a:lstStyle/>
          <a:p>
            <a:pPr algn="ctr"/>
            <a:r>
              <a:rPr lang="en-US" sz="600" b="1" dirty="0"/>
              <a:t>Food Cook</a:t>
            </a:r>
            <a:endParaRPr lang="vi-VN" sz="600" b="1" dirty="0"/>
          </a:p>
        </p:txBody>
      </p:sp>
      <p:sp>
        <p:nvSpPr>
          <p:cNvPr id="22" name="Hộp Văn bản 21">
            <a:extLst>
              <a:ext uri="{FF2B5EF4-FFF2-40B4-BE49-F238E27FC236}">
                <a16:creationId xmlns:a16="http://schemas.microsoft.com/office/drawing/2014/main" id="{20FA9389-90A2-A65A-C5EE-DDAD57A70878}"/>
              </a:ext>
            </a:extLst>
          </p:cNvPr>
          <p:cNvSpPr txBox="1"/>
          <p:nvPr/>
        </p:nvSpPr>
        <p:spPr>
          <a:xfrm>
            <a:off x="8125557" y="363064"/>
            <a:ext cx="734864" cy="184666"/>
          </a:xfrm>
          <a:prstGeom prst="rect">
            <a:avLst/>
          </a:prstGeom>
          <a:noFill/>
        </p:spPr>
        <p:txBody>
          <a:bodyPr wrap="square">
            <a:spAutoFit/>
          </a:bodyPr>
          <a:lstStyle/>
          <a:p>
            <a:pPr algn="ctr"/>
            <a:r>
              <a:rPr lang="en-US" sz="600" b="1" dirty="0"/>
              <a:t>AI Bots</a:t>
            </a:r>
            <a:endParaRPr lang="vi-VN" sz="600" b="1" dirty="0"/>
          </a:p>
        </p:txBody>
      </p:sp>
      <p:sp>
        <p:nvSpPr>
          <p:cNvPr id="23" name="Đồ họa 61" descr="Kitten with solid fill">
            <a:extLst>
              <a:ext uri="{FF2B5EF4-FFF2-40B4-BE49-F238E27FC236}">
                <a16:creationId xmlns:a16="http://schemas.microsoft.com/office/drawing/2014/main" id="{6F987D75-F9FA-5A00-4630-540941F07E6A}"/>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24" name="Đường nối Thẳng 23">
            <a:extLst>
              <a:ext uri="{FF2B5EF4-FFF2-40B4-BE49-F238E27FC236}">
                <a16:creationId xmlns:a16="http://schemas.microsoft.com/office/drawing/2014/main" id="{16644F30-7963-42E2-69EC-C330D62763A8}"/>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A71536A2-7992-E7D5-A490-CCC04399DF55}"/>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endParaRPr lang="vi-VN" sz="600" dirty="0">
              <a:solidFill>
                <a:srgbClr val="7E634E"/>
              </a:solidFill>
            </a:endParaRPr>
          </a:p>
        </p:txBody>
      </p:sp>
      <p:sp>
        <p:nvSpPr>
          <p:cNvPr id="33" name="Hộp Văn bản 32">
            <a:extLst>
              <a:ext uri="{FF2B5EF4-FFF2-40B4-BE49-F238E27FC236}">
                <a16:creationId xmlns:a16="http://schemas.microsoft.com/office/drawing/2014/main" id="{B1F58B80-7247-166F-FD50-B92F1A1BA47A}"/>
              </a:ext>
            </a:extLst>
          </p:cNvPr>
          <p:cNvSpPr txBox="1"/>
          <p:nvPr/>
        </p:nvSpPr>
        <p:spPr>
          <a:xfrm>
            <a:off x="894271" y="4041156"/>
            <a:ext cx="1461177" cy="307777"/>
          </a:xfrm>
          <a:prstGeom prst="rect">
            <a:avLst/>
          </a:prstGeom>
          <a:noFill/>
        </p:spPr>
        <p:txBody>
          <a:bodyPr wrap="square">
            <a:spAutoFit/>
          </a:bodyPr>
          <a:lstStyle/>
          <a:p>
            <a:pPr algn="l"/>
            <a:r>
              <a:rPr lang="en-US" sz="1400" b="1" i="0" dirty="0" err="1">
                <a:solidFill>
                  <a:schemeClr val="bg1"/>
                </a:solidFill>
              </a:rPr>
              <a:t>Tự</a:t>
            </a:r>
            <a:r>
              <a:rPr lang="en-US" sz="1400" b="1" i="0" dirty="0">
                <a:solidFill>
                  <a:schemeClr val="bg1"/>
                </a:solidFill>
              </a:rPr>
              <a:t> </a:t>
            </a:r>
            <a:r>
              <a:rPr lang="en-US" sz="1400" b="1" i="0" dirty="0" err="1">
                <a:solidFill>
                  <a:schemeClr val="bg1"/>
                </a:solidFill>
              </a:rPr>
              <a:t>động</a:t>
            </a:r>
            <a:r>
              <a:rPr lang="en-US" sz="1400" b="1" i="0" dirty="0">
                <a:solidFill>
                  <a:schemeClr val="bg1"/>
                </a:solidFill>
              </a:rPr>
              <a:t> </a:t>
            </a:r>
            <a:r>
              <a:rPr lang="en-US" sz="1400" b="1" i="0" dirty="0" err="1">
                <a:solidFill>
                  <a:schemeClr val="bg1"/>
                </a:solidFill>
              </a:rPr>
              <a:t>hóa</a:t>
            </a:r>
            <a:endParaRPr lang="vi-VN" sz="1400" b="1" i="0" dirty="0">
              <a:solidFill>
                <a:schemeClr val="bg1"/>
              </a:solidFill>
            </a:endParaRPr>
          </a:p>
        </p:txBody>
      </p:sp>
      <p:sp>
        <p:nvSpPr>
          <p:cNvPr id="34" name="Hộp Văn bản 33">
            <a:extLst>
              <a:ext uri="{FF2B5EF4-FFF2-40B4-BE49-F238E27FC236}">
                <a16:creationId xmlns:a16="http://schemas.microsoft.com/office/drawing/2014/main" id="{3EE7C78A-23A9-BFF0-57EB-99A46DEB75E8}"/>
              </a:ext>
            </a:extLst>
          </p:cNvPr>
          <p:cNvSpPr txBox="1"/>
          <p:nvPr/>
        </p:nvSpPr>
        <p:spPr>
          <a:xfrm>
            <a:off x="894270" y="4460256"/>
            <a:ext cx="1848930" cy="307777"/>
          </a:xfrm>
          <a:prstGeom prst="rect">
            <a:avLst/>
          </a:prstGeom>
          <a:noFill/>
        </p:spPr>
        <p:txBody>
          <a:bodyPr wrap="square">
            <a:spAutoFit/>
          </a:bodyPr>
          <a:lstStyle>
            <a:defPPr>
              <a:defRPr lang="vi-VN"/>
            </a:defPPr>
            <a:lvl1pPr>
              <a:defRPr sz="1400" i="0">
                <a:solidFill>
                  <a:schemeClr val="bg1"/>
                </a:solidFill>
                <a:effectLst/>
              </a:defRPr>
            </a:lvl1pPr>
          </a:lstStyle>
          <a:p>
            <a:r>
              <a:rPr lang="en-US" b="1" dirty="0" err="1"/>
              <a:t>Tự</a:t>
            </a:r>
            <a:r>
              <a:rPr lang="en-US" b="1" dirty="0"/>
              <a:t> </a:t>
            </a:r>
            <a:r>
              <a:rPr lang="en-US" b="1" dirty="0" err="1"/>
              <a:t>học</a:t>
            </a:r>
            <a:r>
              <a:rPr lang="en-US" b="1" dirty="0"/>
              <a:t> </a:t>
            </a:r>
            <a:r>
              <a:rPr lang="en-US" b="1" dirty="0" err="1"/>
              <a:t>tốt</a:t>
            </a:r>
            <a:endParaRPr lang="vi-VN" b="1" dirty="0"/>
          </a:p>
        </p:txBody>
      </p:sp>
      <p:sp>
        <p:nvSpPr>
          <p:cNvPr id="35" name="Hộp Văn bản 34">
            <a:extLst>
              <a:ext uri="{FF2B5EF4-FFF2-40B4-BE49-F238E27FC236}">
                <a16:creationId xmlns:a16="http://schemas.microsoft.com/office/drawing/2014/main" id="{C3E2A5CA-FD41-BBBE-5AF5-005F5BA76D2C}"/>
              </a:ext>
            </a:extLst>
          </p:cNvPr>
          <p:cNvSpPr txBox="1"/>
          <p:nvPr/>
        </p:nvSpPr>
        <p:spPr>
          <a:xfrm>
            <a:off x="894269" y="4879356"/>
            <a:ext cx="1239329" cy="307777"/>
          </a:xfrm>
          <a:prstGeom prst="rect">
            <a:avLst/>
          </a:prstGeom>
          <a:noFill/>
        </p:spPr>
        <p:txBody>
          <a:bodyPr wrap="square">
            <a:spAutoFit/>
          </a:bodyPr>
          <a:lstStyle>
            <a:defPPr>
              <a:defRPr lang="vi-VN"/>
            </a:defPPr>
            <a:lvl1pPr>
              <a:defRPr sz="1400" i="0">
                <a:solidFill>
                  <a:schemeClr val="bg1"/>
                </a:solidFill>
                <a:effectLst/>
              </a:defRPr>
            </a:lvl1pPr>
          </a:lstStyle>
          <a:p>
            <a:r>
              <a:rPr lang="en-US" b="1" dirty="0" err="1"/>
              <a:t>Phân</a:t>
            </a:r>
            <a:r>
              <a:rPr lang="en-US" b="1" dirty="0"/>
              <a:t> </a:t>
            </a:r>
            <a:r>
              <a:rPr lang="en-US" b="1" dirty="0" err="1"/>
              <a:t>tán</a:t>
            </a:r>
            <a:endParaRPr lang="vi-VN" b="1" dirty="0"/>
          </a:p>
        </p:txBody>
      </p:sp>
      <p:sp>
        <p:nvSpPr>
          <p:cNvPr id="36" name="Hộp Văn bản 35">
            <a:extLst>
              <a:ext uri="{FF2B5EF4-FFF2-40B4-BE49-F238E27FC236}">
                <a16:creationId xmlns:a16="http://schemas.microsoft.com/office/drawing/2014/main" id="{6FEF873C-3A1E-CB24-192E-BACA47D8DB64}"/>
              </a:ext>
            </a:extLst>
          </p:cNvPr>
          <p:cNvSpPr txBox="1"/>
          <p:nvPr/>
        </p:nvSpPr>
        <p:spPr>
          <a:xfrm>
            <a:off x="894268" y="5298456"/>
            <a:ext cx="1461177" cy="307777"/>
          </a:xfrm>
          <a:prstGeom prst="rect">
            <a:avLst/>
          </a:prstGeom>
          <a:noFill/>
        </p:spPr>
        <p:txBody>
          <a:bodyPr wrap="square">
            <a:spAutoFit/>
          </a:bodyPr>
          <a:lstStyle>
            <a:defPPr>
              <a:defRPr lang="vi-VN"/>
            </a:defPPr>
            <a:lvl1pPr>
              <a:defRPr sz="1400" i="0">
                <a:solidFill>
                  <a:schemeClr val="bg1"/>
                </a:solidFill>
                <a:effectLst/>
              </a:defRPr>
            </a:lvl1pPr>
          </a:lstStyle>
          <a:p>
            <a:r>
              <a:rPr lang="en-US" b="1" dirty="0" err="1"/>
              <a:t>Tối</a:t>
            </a:r>
            <a:r>
              <a:rPr lang="en-US" b="1" dirty="0"/>
              <a:t> </a:t>
            </a:r>
            <a:r>
              <a:rPr lang="en-US" b="1" dirty="0" err="1"/>
              <a:t>ưu</a:t>
            </a:r>
            <a:r>
              <a:rPr lang="en-US" b="1" dirty="0"/>
              <a:t> chi </a:t>
            </a:r>
            <a:r>
              <a:rPr lang="en-US" b="1" dirty="0" err="1"/>
              <a:t>phí</a:t>
            </a:r>
            <a:endParaRPr lang="vi-VN" b="1" dirty="0"/>
          </a:p>
        </p:txBody>
      </p:sp>
      <p:sp>
        <p:nvSpPr>
          <p:cNvPr id="42" name="Hộp Văn bản 41">
            <a:extLst>
              <a:ext uri="{FF2B5EF4-FFF2-40B4-BE49-F238E27FC236}">
                <a16:creationId xmlns:a16="http://schemas.microsoft.com/office/drawing/2014/main" id="{6D8C7F32-8423-CE62-2A7C-6E3C911A50E1}"/>
              </a:ext>
            </a:extLst>
          </p:cNvPr>
          <p:cNvSpPr txBox="1"/>
          <p:nvPr/>
        </p:nvSpPr>
        <p:spPr>
          <a:xfrm>
            <a:off x="9041722" y="455454"/>
            <a:ext cx="1991251" cy="4532779"/>
          </a:xfrm>
          <a:prstGeom prst="rect">
            <a:avLst/>
          </a:prstGeom>
          <a:noFill/>
        </p:spPr>
        <p:txBody>
          <a:bodyPr wrap="none" rtlCol="0">
            <a:spAutoFit/>
          </a:bodyPr>
          <a:lstStyle/>
          <a:p>
            <a:pPr>
              <a:lnSpc>
                <a:spcPct val="160000"/>
              </a:lnSpc>
            </a:pPr>
            <a:r>
              <a:rPr lang="en-US" sz="19900" kern="100" dirty="0">
                <a:solidFill>
                  <a:srgbClr val="E7E2DE">
                    <a:alpha val="50000"/>
                  </a:srgbClr>
                </a:solidFill>
                <a:latin typeface="Aneta Thania" pitchFamily="2" charset="0"/>
                <a:ea typeface="Calibri" panose="020F0502020204030204" pitchFamily="34" charset="0"/>
              </a:rPr>
              <a:t>Ai</a:t>
            </a:r>
            <a:endParaRPr lang="vi-VN" sz="19900" kern="100" dirty="0">
              <a:solidFill>
                <a:srgbClr val="E7E2DE">
                  <a:alpha val="50000"/>
                </a:srgbClr>
              </a:solidFill>
              <a:latin typeface="Times New Roman" panose="02020603050405020304" pitchFamily="18" charset="0"/>
              <a:ea typeface="Calibri" panose="020F0502020204030204" pitchFamily="34" charset="0"/>
            </a:endParaRPr>
          </a:p>
        </p:txBody>
      </p:sp>
      <p:sp>
        <p:nvSpPr>
          <p:cNvPr id="38" name="Hộp Văn bản 37">
            <a:extLst>
              <a:ext uri="{FF2B5EF4-FFF2-40B4-BE49-F238E27FC236}">
                <a16:creationId xmlns:a16="http://schemas.microsoft.com/office/drawing/2014/main" id="{29C39070-4404-D61D-0A6B-1CED0D23BF1F}"/>
              </a:ext>
            </a:extLst>
          </p:cNvPr>
          <p:cNvSpPr txBox="1"/>
          <p:nvPr/>
        </p:nvSpPr>
        <p:spPr>
          <a:xfrm>
            <a:off x="7330955" y="2304725"/>
            <a:ext cx="3966770" cy="523220"/>
          </a:xfrm>
          <a:prstGeom prst="rect">
            <a:avLst/>
          </a:prstGeom>
          <a:noFill/>
        </p:spPr>
        <p:txBody>
          <a:bodyPr wrap="square">
            <a:spAutoFit/>
          </a:bodyPr>
          <a:lstStyle/>
          <a:p>
            <a:r>
              <a:rPr lang="vi-VN" sz="1400" dirty="0">
                <a:solidFill>
                  <a:schemeClr val="tx1">
                    <a:lumMod val="50000"/>
                    <a:lumOff val="50000"/>
                  </a:schemeClr>
                </a:solidFill>
              </a:rPr>
              <a:t>Deep Learning (DL) là một nhánh con của Machine Learning. </a:t>
            </a:r>
          </a:p>
        </p:txBody>
      </p:sp>
      <p:sp>
        <p:nvSpPr>
          <p:cNvPr id="39" name="Hộp Văn bản 38">
            <a:extLst>
              <a:ext uri="{FF2B5EF4-FFF2-40B4-BE49-F238E27FC236}">
                <a16:creationId xmlns:a16="http://schemas.microsoft.com/office/drawing/2014/main" id="{DEE3CA5C-96B2-FDD7-7496-D395FB61A08B}"/>
              </a:ext>
            </a:extLst>
          </p:cNvPr>
          <p:cNvSpPr txBox="1"/>
          <p:nvPr/>
        </p:nvSpPr>
        <p:spPr>
          <a:xfrm>
            <a:off x="7330954" y="2916927"/>
            <a:ext cx="3966771" cy="954107"/>
          </a:xfrm>
          <a:prstGeom prst="rect">
            <a:avLst/>
          </a:prstGeom>
          <a:noFill/>
        </p:spPr>
        <p:txBody>
          <a:bodyPr wrap="square">
            <a:spAutoFit/>
          </a:bodyPr>
          <a:lstStyle/>
          <a:p>
            <a:r>
              <a:rPr lang="vi-VN" sz="1400" dirty="0">
                <a:solidFill>
                  <a:schemeClr val="tx1">
                    <a:lumMod val="50000"/>
                    <a:lumOff val="50000"/>
                  </a:schemeClr>
                </a:solidFill>
              </a:rPr>
              <a:t>Deep Learning được hiểu một cách cụ thể là để giải quyết các bài toán của Machine Learning trong đó có sử dụng thuật toán “Neural Network” .</a:t>
            </a:r>
          </a:p>
        </p:txBody>
      </p:sp>
      <p:sp>
        <p:nvSpPr>
          <p:cNvPr id="40" name="Hộp Văn bản 39">
            <a:extLst>
              <a:ext uri="{FF2B5EF4-FFF2-40B4-BE49-F238E27FC236}">
                <a16:creationId xmlns:a16="http://schemas.microsoft.com/office/drawing/2014/main" id="{76D0F94B-9F3B-151F-FB29-CBE22AE77ABE}"/>
              </a:ext>
            </a:extLst>
          </p:cNvPr>
          <p:cNvSpPr txBox="1"/>
          <p:nvPr/>
        </p:nvSpPr>
        <p:spPr>
          <a:xfrm>
            <a:off x="7330954" y="1673907"/>
            <a:ext cx="2957861" cy="523220"/>
          </a:xfrm>
          <a:prstGeom prst="rect">
            <a:avLst/>
          </a:prstGeom>
          <a:noFill/>
        </p:spPr>
        <p:txBody>
          <a:bodyPr wrap="none" rtlCol="0">
            <a:spAutoFit/>
          </a:bodyPr>
          <a:lstStyle/>
          <a:p>
            <a:r>
              <a:rPr lang="en-US" sz="2800" b="1" dirty="0">
                <a:solidFill>
                  <a:srgbClr val="7E634E"/>
                </a:solidFill>
              </a:rPr>
              <a:t>Deep Learning</a:t>
            </a:r>
            <a:endParaRPr lang="vi-VN" sz="2800" b="1" dirty="0">
              <a:solidFill>
                <a:srgbClr val="7E634E"/>
              </a:solidFill>
            </a:endParaRPr>
          </a:p>
        </p:txBody>
      </p:sp>
      <p:sp>
        <p:nvSpPr>
          <p:cNvPr id="41" name="Hộp Văn bản 40">
            <a:extLst>
              <a:ext uri="{FF2B5EF4-FFF2-40B4-BE49-F238E27FC236}">
                <a16:creationId xmlns:a16="http://schemas.microsoft.com/office/drawing/2014/main" id="{3E7EBDDD-6025-5A21-322A-65AADA090F80}"/>
              </a:ext>
            </a:extLst>
          </p:cNvPr>
          <p:cNvSpPr txBox="1"/>
          <p:nvPr/>
        </p:nvSpPr>
        <p:spPr>
          <a:xfrm>
            <a:off x="7417668" y="958326"/>
            <a:ext cx="729687" cy="1431161"/>
          </a:xfrm>
          <a:prstGeom prst="rect">
            <a:avLst/>
          </a:prstGeom>
          <a:noFill/>
        </p:spPr>
        <p:txBody>
          <a:bodyPr wrap="none" rtlCol="0">
            <a:spAutoFit/>
          </a:bodyPr>
          <a:lstStyle/>
          <a:p>
            <a:pPr>
              <a:lnSpc>
                <a:spcPct val="160000"/>
              </a:lnSpc>
            </a:pPr>
            <a:r>
              <a:rPr lang="en-US" sz="6000" kern="100" dirty="0">
                <a:effectLst>
                  <a:outerShdw blurRad="38100" dist="38100" dir="2700000" algn="tl">
                    <a:srgbClr val="000000">
                      <a:alpha val="43137"/>
                    </a:srgbClr>
                  </a:outerShdw>
                </a:effectLst>
                <a:latin typeface="Aneta Thania" pitchFamily="2" charset="0"/>
                <a:ea typeface="Calibri" panose="020F0502020204030204" pitchFamily="34" charset="0"/>
              </a:rPr>
              <a:t>Ai</a:t>
            </a:r>
            <a:endParaRPr lang="vi-VN" sz="6000"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endParaRPr>
          </a:p>
        </p:txBody>
      </p:sp>
      <p:cxnSp>
        <p:nvCxnSpPr>
          <p:cNvPr id="44" name="Đường nối Thẳng 43">
            <a:extLst>
              <a:ext uri="{FF2B5EF4-FFF2-40B4-BE49-F238E27FC236}">
                <a16:creationId xmlns:a16="http://schemas.microsoft.com/office/drawing/2014/main" id="{A3149F67-5271-2F3C-F90D-219D55E6CDB7}"/>
              </a:ext>
            </a:extLst>
          </p:cNvPr>
          <p:cNvCxnSpPr/>
          <p:nvPr/>
        </p:nvCxnSpPr>
        <p:spPr>
          <a:xfrm>
            <a:off x="1504950" y="3790950"/>
            <a:ext cx="206692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99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250" fill="hold"/>
                                        <p:tgtEl>
                                          <p:spTgt spid="14"/>
                                        </p:tgtEl>
                                        <p:attrNameLst>
                                          <p:attrName>ppt_x</p:attrName>
                                        </p:attrNameLst>
                                      </p:cBhvr>
                                      <p:tavLst>
                                        <p:tav tm="0">
                                          <p:val>
                                            <p:strVal val="0-#ppt_w/2"/>
                                          </p:val>
                                        </p:tav>
                                        <p:tav tm="100000">
                                          <p:val>
                                            <p:strVal val="#ppt_x"/>
                                          </p:val>
                                        </p:tav>
                                      </p:tavLst>
                                    </p:anim>
                                    <p:anim calcmode="lin" valueType="num">
                                      <p:cBhvr additive="base">
                                        <p:cTn id="8" dur="125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250" fill="hold"/>
                                        <p:tgtEl>
                                          <p:spTgt spid="30"/>
                                        </p:tgtEl>
                                        <p:attrNameLst>
                                          <p:attrName>ppt_x</p:attrName>
                                        </p:attrNameLst>
                                      </p:cBhvr>
                                      <p:tavLst>
                                        <p:tav tm="0">
                                          <p:val>
                                            <p:strVal val="1+#ppt_w/2"/>
                                          </p:val>
                                        </p:tav>
                                        <p:tav tm="100000">
                                          <p:val>
                                            <p:strVal val="#ppt_x"/>
                                          </p:val>
                                        </p:tav>
                                      </p:tavLst>
                                    </p:anim>
                                    <p:anim calcmode="lin" valueType="num">
                                      <p:cBhvr additive="base">
                                        <p:cTn id="12" dur="1250" fill="hold"/>
                                        <p:tgtEl>
                                          <p:spTgt spid="30"/>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42" presetClass="path" presetSubtype="0" decel="100000" fill="hold" grpId="1" nodeType="withEffect">
                                  <p:stCondLst>
                                    <p:cond delay="750"/>
                                  </p:stCondLst>
                                  <p:childTnLst>
                                    <p:animMotion origin="layout" path="M 3.95833E-6 4.07407E-6 L 0.00937 -0.00024 " pathEditMode="relative" rAng="0" ptsTypes="AA">
                                      <p:cBhvr>
                                        <p:cTn id="17" dur="750" spd="-100000" fill="hold"/>
                                        <p:tgtEl>
                                          <p:spTgt spid="40"/>
                                        </p:tgtEl>
                                        <p:attrNameLst>
                                          <p:attrName>ppt_x</p:attrName>
                                          <p:attrName>ppt_y</p:attrName>
                                        </p:attrNameLst>
                                      </p:cBhvr>
                                      <p:rCtr x="469" y="-23"/>
                                    </p:animMotion>
                                  </p:childTnLst>
                                </p:cTn>
                              </p:par>
                              <p:par>
                                <p:cTn id="18" presetID="10" presetClass="entr" presetSubtype="0" fill="hold" grpId="0" nodeType="withEffect">
                                  <p:stCondLst>
                                    <p:cond delay="100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42" presetClass="path" presetSubtype="0" decel="100000" fill="hold" grpId="1" nodeType="withEffect">
                                  <p:stCondLst>
                                    <p:cond delay="1000"/>
                                  </p:stCondLst>
                                  <p:childTnLst>
                                    <p:animMotion origin="layout" path="M -1.25E-6 -1.48148E-6 L 0.00938 -0.00023 " pathEditMode="relative" rAng="0" ptsTypes="AA">
                                      <p:cBhvr>
                                        <p:cTn id="22" dur="750" spd="-100000" fill="hold"/>
                                        <p:tgtEl>
                                          <p:spTgt spid="41"/>
                                        </p:tgtEl>
                                        <p:attrNameLst>
                                          <p:attrName>ppt_x</p:attrName>
                                          <p:attrName>ppt_y</p:attrName>
                                        </p:attrNameLst>
                                      </p:cBhvr>
                                      <p:rCtr x="469" y="-23"/>
                                    </p:animMotion>
                                  </p:childTnLst>
                                </p:cTn>
                              </p:par>
                              <p:par>
                                <p:cTn id="23" presetID="10" presetClass="entr" presetSubtype="0" fill="hold" grpId="0" nodeType="with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42" presetClass="path" presetSubtype="0" decel="100000" fill="hold" grpId="1" nodeType="withEffect">
                                  <p:stCondLst>
                                    <p:cond delay="750"/>
                                  </p:stCondLst>
                                  <p:childTnLst>
                                    <p:animMotion origin="layout" path="M -2.29167E-6 -4.07407E-6 L -2.29167E-6 0.0125 " pathEditMode="relative" rAng="0" ptsTypes="AA">
                                      <p:cBhvr>
                                        <p:cTn id="27" dur="750" spd="-100000" fill="hold"/>
                                        <p:tgtEl>
                                          <p:spTgt spid="38"/>
                                        </p:tgtEl>
                                        <p:attrNameLst>
                                          <p:attrName>ppt_x</p:attrName>
                                          <p:attrName>ppt_y</p:attrName>
                                        </p:attrNameLst>
                                      </p:cBhvr>
                                      <p:rCtr x="0" y="625"/>
                                    </p:animMotion>
                                  </p:childTnLst>
                                </p:cTn>
                              </p:par>
                              <p:par>
                                <p:cTn id="28" presetID="10" presetClass="entr" presetSubtype="0" fill="hold" grpId="0" nodeType="withEffect">
                                  <p:stCondLst>
                                    <p:cond delay="100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42" presetClass="path" presetSubtype="0" decel="100000" fill="hold" grpId="1" nodeType="withEffect">
                                  <p:stCondLst>
                                    <p:cond delay="1000"/>
                                  </p:stCondLst>
                                  <p:childTnLst>
                                    <p:animMotion origin="layout" path="M -2.29167E-6 4.07407E-6 L -2.29167E-6 0.0125 " pathEditMode="relative" rAng="0" ptsTypes="AA">
                                      <p:cBhvr>
                                        <p:cTn id="32" dur="750" spd="-100000" fill="hold"/>
                                        <p:tgtEl>
                                          <p:spTgt spid="39"/>
                                        </p:tgtEl>
                                        <p:attrNameLst>
                                          <p:attrName>ppt_x</p:attrName>
                                          <p:attrName>ppt_y</p:attrName>
                                        </p:attrNameLst>
                                      </p:cBhvr>
                                      <p:rCtr x="0" y="625"/>
                                    </p:animMotion>
                                  </p:childTnLst>
                                </p:cTn>
                              </p:par>
                              <p:par>
                                <p:cTn id="33" presetID="22" presetClass="entr" presetSubtype="8" fill="hold" grpId="0" nodeType="withEffect">
                                  <p:stCondLst>
                                    <p:cond delay="125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par>
                                <p:cTn id="36" presetID="22" presetClass="entr" presetSubtype="2" fill="hold" nodeType="withEffect">
                                  <p:stCondLst>
                                    <p:cond delay="1000"/>
                                  </p:stCondLst>
                                  <p:childTnLst>
                                    <p:set>
                                      <p:cBhvr>
                                        <p:cTn id="37" dur="1" fill="hold">
                                          <p:stCondLst>
                                            <p:cond delay="0"/>
                                          </p:stCondLst>
                                        </p:cTn>
                                        <p:tgtEl>
                                          <p:spTgt spid="44"/>
                                        </p:tgtEl>
                                        <p:attrNameLst>
                                          <p:attrName>style.visibility</p:attrName>
                                        </p:attrNameLst>
                                      </p:cBhvr>
                                      <p:to>
                                        <p:strVal val="visible"/>
                                      </p:to>
                                    </p:set>
                                    <p:animEffect transition="in" filter="wipe(right)">
                                      <p:cBhvr>
                                        <p:cTn id="38" dur="500"/>
                                        <p:tgtEl>
                                          <p:spTgt spid="44"/>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42" presetClass="path" presetSubtype="0" decel="100000" fill="hold" grpId="1" nodeType="withEffect">
                                  <p:stCondLst>
                                    <p:cond delay="1250"/>
                                  </p:stCondLst>
                                  <p:childTnLst>
                                    <p:animMotion origin="layout" path="M -3.125E-6 -4.07407E-6 L 0.00938 -0.00023 " pathEditMode="relative" rAng="0" ptsTypes="AA">
                                      <p:cBhvr>
                                        <p:cTn id="43" dur="750" spd="-100000" fill="hold"/>
                                        <p:tgtEl>
                                          <p:spTgt spid="33"/>
                                        </p:tgtEl>
                                        <p:attrNameLst>
                                          <p:attrName>ppt_x</p:attrName>
                                          <p:attrName>ppt_y</p:attrName>
                                        </p:attrNameLst>
                                      </p:cBhvr>
                                      <p:rCtr x="469" y="-23"/>
                                    </p:animMotion>
                                  </p:childTnLst>
                                </p:cTn>
                              </p:par>
                              <p:par>
                                <p:cTn id="44" presetID="10" presetClass="entr" presetSubtype="0" fill="hold" grpId="0" nodeType="withEffect">
                                  <p:stCondLst>
                                    <p:cond delay="150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42" presetClass="path" presetSubtype="0" decel="100000" fill="hold" grpId="1" nodeType="withEffect">
                                  <p:stCondLst>
                                    <p:cond delay="1500"/>
                                  </p:stCondLst>
                                  <p:childTnLst>
                                    <p:animMotion origin="layout" path="M 1.875E-6 4.44444E-6 L 0.00937 -0.00024 " pathEditMode="relative" rAng="0" ptsTypes="AA">
                                      <p:cBhvr>
                                        <p:cTn id="48" dur="750" spd="-100000" fill="hold"/>
                                        <p:tgtEl>
                                          <p:spTgt spid="34"/>
                                        </p:tgtEl>
                                        <p:attrNameLst>
                                          <p:attrName>ppt_x</p:attrName>
                                          <p:attrName>ppt_y</p:attrName>
                                        </p:attrNameLst>
                                      </p:cBhvr>
                                      <p:rCtr x="469" y="-23"/>
                                    </p:animMotion>
                                  </p:childTnLst>
                                </p:cTn>
                              </p:par>
                              <p:par>
                                <p:cTn id="49" presetID="10" presetClass="entr" presetSubtype="0" fill="hold" grpId="0" nodeType="withEffect">
                                  <p:stCondLst>
                                    <p:cond delay="175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42" presetClass="path" presetSubtype="0" decel="100000" fill="hold" grpId="1" nodeType="withEffect">
                                  <p:stCondLst>
                                    <p:cond delay="1750"/>
                                  </p:stCondLst>
                                  <p:childTnLst>
                                    <p:animMotion origin="layout" path="M 1.45833E-6 3.7037E-6 L 0.00937 -0.00024 " pathEditMode="relative" rAng="0" ptsTypes="AA">
                                      <p:cBhvr>
                                        <p:cTn id="53" dur="750" spd="-100000" fill="hold"/>
                                        <p:tgtEl>
                                          <p:spTgt spid="35"/>
                                        </p:tgtEl>
                                        <p:attrNameLst>
                                          <p:attrName>ppt_x</p:attrName>
                                          <p:attrName>ppt_y</p:attrName>
                                        </p:attrNameLst>
                                      </p:cBhvr>
                                      <p:rCtr x="469" y="-23"/>
                                    </p:animMotion>
                                  </p:childTnLst>
                                </p:cTn>
                              </p:par>
                              <p:par>
                                <p:cTn id="54" presetID="10" presetClass="entr" presetSubtype="0" fill="hold" grpId="0" nodeType="withEffect">
                                  <p:stCondLst>
                                    <p:cond delay="20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42" presetClass="path" presetSubtype="0" decel="100000" fill="hold" grpId="1" nodeType="withEffect">
                                  <p:stCondLst>
                                    <p:cond delay="2000"/>
                                  </p:stCondLst>
                                  <p:childTnLst>
                                    <p:animMotion origin="layout" path="M -3.125E-6 2.59259E-6 L 0.00938 -0.00023 " pathEditMode="relative" rAng="0" ptsTypes="AA">
                                      <p:cBhvr>
                                        <p:cTn id="58" dur="750" spd="-100000" fill="hold"/>
                                        <p:tgtEl>
                                          <p:spTgt spid="36"/>
                                        </p:tgtEl>
                                        <p:attrNameLst>
                                          <p:attrName>ppt_x</p:attrName>
                                          <p:attrName>ppt_y</p:attrName>
                                        </p:attrNameLst>
                                      </p:cBhvr>
                                      <p:rCtr x="46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33" grpId="1"/>
      <p:bldP spid="34" grpId="0"/>
      <p:bldP spid="34" grpId="1"/>
      <p:bldP spid="35" grpId="0"/>
      <p:bldP spid="35" grpId="1"/>
      <p:bldP spid="36" grpId="0"/>
      <p:bldP spid="36" grpId="1"/>
      <p:bldP spid="42" grpId="0"/>
      <p:bldP spid="38" grpId="0"/>
      <p:bldP spid="38" grpId="1"/>
      <p:bldP spid="39" grpId="0"/>
      <p:bldP spid="39" grpId="1"/>
      <p:bldP spid="40" grpId="0"/>
      <p:bldP spid="40" grpId="1"/>
      <p:bldP spid="41" grpId="0"/>
      <p:bldP spid="4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ình tự do: Hình 13">
            <a:extLst>
              <a:ext uri="{FF2B5EF4-FFF2-40B4-BE49-F238E27FC236}">
                <a16:creationId xmlns:a16="http://schemas.microsoft.com/office/drawing/2014/main" id="{420E0D67-B83B-2684-9791-F6B08A2ED881}"/>
              </a:ext>
            </a:extLst>
          </p:cNvPr>
          <p:cNvSpPr/>
          <p:nvPr/>
        </p:nvSpPr>
        <p:spPr>
          <a:xfrm>
            <a:off x="705156"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5" name="Đồ họa 54" descr="Cat with solid fill">
            <a:extLst>
              <a:ext uri="{FF2B5EF4-FFF2-40B4-BE49-F238E27FC236}">
                <a16:creationId xmlns:a16="http://schemas.microsoft.com/office/drawing/2014/main" id="{E805A07A-5C1F-1CF2-7DE8-6F913F6E1DF1}"/>
              </a:ext>
            </a:extLst>
          </p:cNvPr>
          <p:cNvSpPr/>
          <p:nvPr/>
        </p:nvSpPr>
        <p:spPr>
          <a:xfrm flipH="1">
            <a:off x="11335653"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17" name="Hộp Văn bản 16">
            <a:extLst>
              <a:ext uri="{FF2B5EF4-FFF2-40B4-BE49-F238E27FC236}">
                <a16:creationId xmlns:a16="http://schemas.microsoft.com/office/drawing/2014/main" id="{513A400E-15F7-345F-F399-F83F22AAF555}"/>
              </a:ext>
            </a:extLst>
          </p:cNvPr>
          <p:cNvSpPr txBox="1"/>
          <p:nvPr/>
        </p:nvSpPr>
        <p:spPr>
          <a:xfrm>
            <a:off x="7048241" y="363064"/>
            <a:ext cx="734864" cy="184666"/>
          </a:xfrm>
          <a:prstGeom prst="rect">
            <a:avLst/>
          </a:prstGeom>
          <a:noFill/>
        </p:spPr>
        <p:txBody>
          <a:bodyPr wrap="square">
            <a:spAutoFit/>
          </a:bodyPr>
          <a:lstStyle/>
          <a:p>
            <a:pPr algn="ctr"/>
            <a:r>
              <a:rPr lang="en-US" sz="600" b="1" dirty="0"/>
              <a:t>Food Cook</a:t>
            </a:r>
            <a:endParaRPr lang="vi-VN" sz="600" b="1" dirty="0"/>
          </a:p>
        </p:txBody>
      </p:sp>
      <p:sp>
        <p:nvSpPr>
          <p:cNvPr id="21" name="Hộp Văn bản 20">
            <a:extLst>
              <a:ext uri="{FF2B5EF4-FFF2-40B4-BE49-F238E27FC236}">
                <a16:creationId xmlns:a16="http://schemas.microsoft.com/office/drawing/2014/main" id="{20EAB032-CB04-4E9D-0F41-D475D9261FF8}"/>
              </a:ext>
            </a:extLst>
          </p:cNvPr>
          <p:cNvSpPr txBox="1"/>
          <p:nvPr/>
        </p:nvSpPr>
        <p:spPr>
          <a:xfrm>
            <a:off x="8123562" y="363064"/>
            <a:ext cx="734864" cy="184666"/>
          </a:xfrm>
          <a:prstGeom prst="rect">
            <a:avLst/>
          </a:prstGeom>
          <a:noFill/>
        </p:spPr>
        <p:txBody>
          <a:bodyPr wrap="square">
            <a:spAutoFit/>
          </a:bodyPr>
          <a:lstStyle/>
          <a:p>
            <a:pPr algn="ctr"/>
            <a:r>
              <a:rPr lang="en-US" sz="600" b="1" dirty="0"/>
              <a:t>AI Bots</a:t>
            </a:r>
            <a:endParaRPr lang="vi-VN" sz="600" b="1" dirty="0"/>
          </a:p>
        </p:txBody>
      </p:sp>
      <p:sp>
        <p:nvSpPr>
          <p:cNvPr id="24" name="Đồ họa 61" descr="Kitten with solid fill">
            <a:extLst>
              <a:ext uri="{FF2B5EF4-FFF2-40B4-BE49-F238E27FC236}">
                <a16:creationId xmlns:a16="http://schemas.microsoft.com/office/drawing/2014/main" id="{193FB65F-8F5E-2498-6E19-1EBEE28835CE}"/>
              </a:ext>
            </a:extLst>
          </p:cNvPr>
          <p:cNvSpPr/>
          <p:nvPr/>
        </p:nvSpPr>
        <p:spPr>
          <a:xfrm>
            <a:off x="11203671"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27" name="Đường nối Thẳng 26">
            <a:extLst>
              <a:ext uri="{FF2B5EF4-FFF2-40B4-BE49-F238E27FC236}">
                <a16:creationId xmlns:a16="http://schemas.microsoft.com/office/drawing/2014/main" id="{9D21BCAD-5903-3A70-DAEA-4AB066A3956B}"/>
              </a:ext>
            </a:extLst>
          </p:cNvPr>
          <p:cNvCxnSpPr>
            <a:cxnSpLocks/>
          </p:cNvCxnSpPr>
          <p:nvPr/>
        </p:nvCxnSpPr>
        <p:spPr>
          <a:xfrm>
            <a:off x="11123205"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Hộp Văn bản 28">
            <a:extLst>
              <a:ext uri="{FF2B5EF4-FFF2-40B4-BE49-F238E27FC236}">
                <a16:creationId xmlns:a16="http://schemas.microsoft.com/office/drawing/2014/main" id="{43E358B9-717B-5337-8EFB-706339F99C9B}"/>
              </a:ext>
            </a:extLst>
          </p:cNvPr>
          <p:cNvSpPr txBox="1"/>
          <p:nvPr/>
        </p:nvSpPr>
        <p:spPr>
          <a:xfrm>
            <a:off x="8123562"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endParaRPr lang="vi-VN" sz="600" dirty="0">
              <a:solidFill>
                <a:srgbClr val="7E634E"/>
              </a:solidFill>
            </a:endParaRPr>
          </a:p>
        </p:txBody>
      </p:sp>
      <p:grpSp>
        <p:nvGrpSpPr>
          <p:cNvPr id="10" name="Nhóm 9">
            <a:extLst>
              <a:ext uri="{FF2B5EF4-FFF2-40B4-BE49-F238E27FC236}">
                <a16:creationId xmlns:a16="http://schemas.microsoft.com/office/drawing/2014/main" id="{90B79107-E849-FAAB-577D-DE030B2EB69D}"/>
              </a:ext>
            </a:extLst>
          </p:cNvPr>
          <p:cNvGrpSpPr/>
          <p:nvPr/>
        </p:nvGrpSpPr>
        <p:grpSpPr>
          <a:xfrm>
            <a:off x="0" y="0"/>
            <a:ext cx="12192000" cy="6858000"/>
            <a:chOff x="0" y="0"/>
            <a:chExt cx="12192000" cy="6858000"/>
          </a:xfrm>
        </p:grpSpPr>
        <p:pic>
          <p:nvPicPr>
            <p:cNvPr id="11" name="Hình ảnh 10" descr="Ảnh có chứa con mèo, trong nhà, ngồi, bằng gỗ&#10;&#10;Mô tả được tạo tự động">
              <a:extLst>
                <a:ext uri="{FF2B5EF4-FFF2-40B4-BE49-F238E27FC236}">
                  <a16:creationId xmlns:a16="http://schemas.microsoft.com/office/drawing/2014/main" id="{3D24F919-28CC-0F05-088B-3CC50A4EA7BA}"/>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artisticBlur radius="30"/>
                      </a14:imgEffect>
                      <a14:imgEffect>
                        <a14:brightnessContrast bright="-40000" contrast="20000"/>
                      </a14:imgEffect>
                    </a14:imgLayer>
                  </a14:imgProps>
                </a:ex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3" name="Hình tự do: Hình 2">
              <a:extLst>
                <a:ext uri="{FF2B5EF4-FFF2-40B4-BE49-F238E27FC236}">
                  <a16:creationId xmlns:a16="http://schemas.microsoft.com/office/drawing/2014/main" id="{63C1B3B7-DE19-3F6D-CD63-F1731592376D}"/>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 name="Đồ họa 54" descr="Cat with solid fill">
              <a:extLst>
                <a:ext uri="{FF2B5EF4-FFF2-40B4-BE49-F238E27FC236}">
                  <a16:creationId xmlns:a16="http://schemas.microsoft.com/office/drawing/2014/main" id="{8A061786-3311-C5FB-221B-5B244D670E2B}"/>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chemeClr val="bg1"/>
            </a:solidFill>
            <a:ln w="9525" cap="flat">
              <a:noFill/>
              <a:prstDash val="solid"/>
              <a:miter/>
            </a:ln>
          </p:spPr>
          <p:txBody>
            <a:bodyPr rtlCol="0" anchor="ctr"/>
            <a:lstStyle/>
            <a:p>
              <a:endParaRPr lang="vi-VN"/>
            </a:p>
          </p:txBody>
        </p:sp>
        <p:sp>
          <p:nvSpPr>
            <p:cNvPr id="5" name="Hộp Văn bản 4">
              <a:extLst>
                <a:ext uri="{FF2B5EF4-FFF2-40B4-BE49-F238E27FC236}">
                  <a16:creationId xmlns:a16="http://schemas.microsoft.com/office/drawing/2014/main" id="{3AC7DB96-68B2-28EF-B93A-95A5DB2AD182}"/>
                </a:ext>
              </a:extLst>
            </p:cNvPr>
            <p:cNvSpPr txBox="1"/>
            <p:nvPr/>
          </p:nvSpPr>
          <p:spPr>
            <a:xfrm>
              <a:off x="7050236" y="363064"/>
              <a:ext cx="734864" cy="184666"/>
            </a:xfrm>
            <a:prstGeom prst="rect">
              <a:avLst/>
            </a:prstGeom>
            <a:noFill/>
          </p:spPr>
          <p:txBody>
            <a:bodyPr wrap="square">
              <a:spAutoFit/>
            </a:bodyPr>
            <a:lstStyle/>
            <a:p>
              <a:pPr algn="ctr"/>
              <a:r>
                <a:rPr lang="vi-VN" sz="600" b="1" dirty="0">
                  <a:solidFill>
                    <a:srgbClr val="E7E2DE"/>
                  </a:solidFill>
                </a:rPr>
                <a:t>Food Cook</a:t>
              </a:r>
            </a:p>
          </p:txBody>
        </p:sp>
        <p:sp>
          <p:nvSpPr>
            <p:cNvPr id="6" name="Hộp Văn bản 5">
              <a:extLst>
                <a:ext uri="{FF2B5EF4-FFF2-40B4-BE49-F238E27FC236}">
                  <a16:creationId xmlns:a16="http://schemas.microsoft.com/office/drawing/2014/main" id="{3D165B28-6CAE-81B7-52A0-44D5951FECF4}"/>
                </a:ext>
              </a:extLst>
            </p:cNvPr>
            <p:cNvSpPr txBox="1"/>
            <p:nvPr/>
          </p:nvSpPr>
          <p:spPr>
            <a:xfrm>
              <a:off x="8125557" y="363064"/>
              <a:ext cx="734864" cy="184666"/>
            </a:xfrm>
            <a:prstGeom prst="rect">
              <a:avLst/>
            </a:prstGeom>
            <a:noFill/>
          </p:spPr>
          <p:txBody>
            <a:bodyPr wrap="square">
              <a:spAutoFit/>
            </a:bodyPr>
            <a:lstStyle/>
            <a:p>
              <a:pPr algn="ctr"/>
              <a:r>
                <a:rPr lang="vi-VN" sz="600" b="1" dirty="0">
                  <a:solidFill>
                    <a:srgbClr val="E7E2DE"/>
                  </a:solidFill>
                </a:rPr>
                <a:t>AI Bots</a:t>
              </a:r>
            </a:p>
          </p:txBody>
        </p:sp>
        <p:sp>
          <p:nvSpPr>
            <p:cNvPr id="7" name="Đồ họa 61" descr="Kitten with solid fill">
              <a:extLst>
                <a:ext uri="{FF2B5EF4-FFF2-40B4-BE49-F238E27FC236}">
                  <a16:creationId xmlns:a16="http://schemas.microsoft.com/office/drawing/2014/main" id="{E2B9AD1E-2F82-1B7B-3573-22D3246CCE8D}"/>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chemeClr val="bg1"/>
            </a:solidFill>
            <a:ln w="4763" cap="flat">
              <a:noFill/>
              <a:prstDash val="solid"/>
              <a:miter/>
            </a:ln>
          </p:spPr>
          <p:txBody>
            <a:bodyPr rtlCol="0" anchor="ctr"/>
            <a:lstStyle/>
            <a:p>
              <a:endParaRPr lang="vi-VN"/>
            </a:p>
          </p:txBody>
        </p:sp>
        <p:cxnSp>
          <p:nvCxnSpPr>
            <p:cNvPr id="8" name="Đường nối Thẳng 7">
              <a:extLst>
                <a:ext uri="{FF2B5EF4-FFF2-40B4-BE49-F238E27FC236}">
                  <a16:creationId xmlns:a16="http://schemas.microsoft.com/office/drawing/2014/main" id="{82199BD3-C95E-E0E4-08A2-EB16BC6228ED}"/>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Hộp Văn bản 8">
              <a:extLst>
                <a:ext uri="{FF2B5EF4-FFF2-40B4-BE49-F238E27FC236}">
                  <a16:creationId xmlns:a16="http://schemas.microsoft.com/office/drawing/2014/main" id="{50478005-BA2E-9221-7635-DB699A4E2964}"/>
                </a:ext>
              </a:extLst>
            </p:cNvPr>
            <p:cNvSpPr txBox="1"/>
            <p:nvPr/>
          </p:nvSpPr>
          <p:spPr>
            <a:xfrm>
              <a:off x="8125557" y="6402603"/>
              <a:ext cx="2919178" cy="184666"/>
            </a:xfrm>
            <a:prstGeom prst="rect">
              <a:avLst/>
            </a:prstGeom>
            <a:noFill/>
          </p:spPr>
          <p:txBody>
            <a:bodyPr wrap="square">
              <a:spAutoFit/>
            </a:bodyPr>
            <a:lstStyle/>
            <a:p>
              <a:pPr algn="r"/>
              <a:r>
                <a:rPr lang="vi-VN" sz="600" dirty="0">
                  <a:solidFill>
                    <a:srgbClr val="E7E2DE"/>
                  </a:solidFill>
                </a:rPr>
                <a:t>Hội thi Tin học trẻ tỉnh Nghệ An lần thứ XXIX, năm 2023</a:t>
              </a:r>
            </a:p>
          </p:txBody>
        </p:sp>
      </p:grpSp>
      <p:sp>
        <p:nvSpPr>
          <p:cNvPr id="13" name="Hình chữ nhật 12">
            <a:extLst>
              <a:ext uri="{FF2B5EF4-FFF2-40B4-BE49-F238E27FC236}">
                <a16:creationId xmlns:a16="http://schemas.microsoft.com/office/drawing/2014/main" id="{19609D47-055A-52B2-06CD-2D351663CCA6}"/>
              </a:ext>
            </a:extLst>
          </p:cNvPr>
          <p:cNvSpPr/>
          <p:nvPr/>
        </p:nvSpPr>
        <p:spPr>
          <a:xfrm>
            <a:off x="6460784" y="1122641"/>
            <a:ext cx="1752600" cy="1752600"/>
          </a:xfrm>
          <a:prstGeom prst="rect">
            <a:avLst/>
          </a:prstGeom>
          <a:solidFill>
            <a:srgbClr val="E7E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 name="Picture 11">
            <a:extLst>
              <a:ext uri="{FF2B5EF4-FFF2-40B4-BE49-F238E27FC236}">
                <a16:creationId xmlns:a16="http://schemas.microsoft.com/office/drawing/2014/main" id="{01DB6A0D-2922-AD0D-42B7-F9C2BEDD34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02695" y="2080948"/>
            <a:ext cx="3178663" cy="2738408"/>
          </a:xfrm>
          <a:custGeom>
            <a:avLst/>
            <a:gdLst>
              <a:gd name="connsiteX0" fmla="*/ 0 w 5415600"/>
              <a:gd name="connsiteY0" fmla="*/ 0 h 3975532"/>
              <a:gd name="connsiteX1" fmla="*/ 5415601 w 5415600"/>
              <a:gd name="connsiteY1" fmla="*/ 0 h 3975532"/>
              <a:gd name="connsiteX2" fmla="*/ 5415601 w 5415600"/>
              <a:gd name="connsiteY2" fmla="*/ 3975532 h 3975532"/>
              <a:gd name="connsiteX3" fmla="*/ 0 w 5415600"/>
              <a:gd name="connsiteY3" fmla="*/ 3975532 h 3975532"/>
            </a:gdLst>
            <a:ahLst/>
            <a:cxnLst>
              <a:cxn ang="0">
                <a:pos x="connsiteX0" y="connsiteY0"/>
              </a:cxn>
              <a:cxn ang="0">
                <a:pos x="connsiteX1" y="connsiteY1"/>
              </a:cxn>
              <a:cxn ang="0">
                <a:pos x="connsiteX2" y="connsiteY2"/>
              </a:cxn>
              <a:cxn ang="0">
                <a:pos x="connsiteX3" y="connsiteY3"/>
              </a:cxn>
            </a:cxnLst>
            <a:rect l="l" t="t" r="r" b="b"/>
            <a:pathLst>
              <a:path w="5415600" h="3975532">
                <a:moveTo>
                  <a:pt x="0" y="0"/>
                </a:moveTo>
                <a:lnTo>
                  <a:pt x="5415601" y="0"/>
                </a:lnTo>
                <a:lnTo>
                  <a:pt x="5415601" y="3975532"/>
                </a:lnTo>
                <a:lnTo>
                  <a:pt x="0" y="3975532"/>
                </a:lnTo>
                <a:close/>
              </a:path>
            </a:pathLst>
          </a:custGeom>
        </p:spPr>
      </p:pic>
      <p:sp>
        <p:nvSpPr>
          <p:cNvPr id="18" name="Hộp Văn bản 17">
            <a:extLst>
              <a:ext uri="{FF2B5EF4-FFF2-40B4-BE49-F238E27FC236}">
                <a16:creationId xmlns:a16="http://schemas.microsoft.com/office/drawing/2014/main" id="{D096D69B-71A3-79F1-2BEE-F78CBC6F532F}"/>
              </a:ext>
            </a:extLst>
          </p:cNvPr>
          <p:cNvSpPr txBox="1"/>
          <p:nvPr/>
        </p:nvSpPr>
        <p:spPr>
          <a:xfrm>
            <a:off x="7682601" y="3747607"/>
            <a:ext cx="4653985" cy="584775"/>
          </a:xfrm>
          <a:prstGeom prst="rect">
            <a:avLst/>
          </a:prstGeom>
          <a:noFill/>
        </p:spPr>
        <p:txBody>
          <a:bodyPr wrap="square">
            <a:spAutoFit/>
          </a:bodyPr>
          <a:lstStyle/>
          <a:p>
            <a:r>
              <a:rPr lang="en-US" sz="3200" b="1" dirty="0" err="1">
                <a:solidFill>
                  <a:schemeClr val="bg1"/>
                </a:solidFill>
                <a:latin typeface="+mj-lt"/>
              </a:rPr>
              <a:t>Cách</a:t>
            </a:r>
            <a:r>
              <a:rPr lang="en-US" sz="3200" b="1" dirty="0">
                <a:solidFill>
                  <a:schemeClr val="bg1"/>
                </a:solidFill>
                <a:latin typeface="+mj-lt"/>
              </a:rPr>
              <a:t> </a:t>
            </a:r>
            <a:r>
              <a:rPr lang="en-US" sz="3200" b="1" dirty="0" err="1">
                <a:solidFill>
                  <a:schemeClr val="bg1"/>
                </a:solidFill>
                <a:latin typeface="+mj-lt"/>
              </a:rPr>
              <a:t>thức</a:t>
            </a:r>
            <a:r>
              <a:rPr lang="en-US" sz="3200" b="1" dirty="0">
                <a:solidFill>
                  <a:schemeClr val="bg1"/>
                </a:solidFill>
                <a:latin typeface="+mj-lt"/>
              </a:rPr>
              <a:t> </a:t>
            </a:r>
            <a:r>
              <a:rPr lang="en-US" sz="3200" b="1" dirty="0" err="1">
                <a:solidFill>
                  <a:schemeClr val="bg1"/>
                </a:solidFill>
                <a:latin typeface="+mj-lt"/>
              </a:rPr>
              <a:t>hoạt</a:t>
            </a:r>
            <a:r>
              <a:rPr lang="en-US" sz="3200" b="1" dirty="0">
                <a:solidFill>
                  <a:schemeClr val="bg1"/>
                </a:solidFill>
                <a:latin typeface="+mj-lt"/>
              </a:rPr>
              <a:t> </a:t>
            </a:r>
            <a:r>
              <a:rPr lang="en-US" sz="3200" b="1" dirty="0" err="1">
                <a:solidFill>
                  <a:schemeClr val="bg1"/>
                </a:solidFill>
                <a:latin typeface="+mj-lt"/>
              </a:rPr>
              <a:t>động</a:t>
            </a:r>
            <a:endParaRPr lang="vi-VN" sz="3200" b="1" dirty="0">
              <a:solidFill>
                <a:schemeClr val="bg1"/>
              </a:solidFill>
              <a:latin typeface="+mj-lt"/>
            </a:endParaRPr>
          </a:p>
        </p:txBody>
      </p:sp>
      <p:sp>
        <p:nvSpPr>
          <p:cNvPr id="19" name="Hộp Văn bản 18">
            <a:extLst>
              <a:ext uri="{FF2B5EF4-FFF2-40B4-BE49-F238E27FC236}">
                <a16:creationId xmlns:a16="http://schemas.microsoft.com/office/drawing/2014/main" id="{9030A580-E026-8C7A-4790-9B7A16D2E7A1}"/>
              </a:ext>
            </a:extLst>
          </p:cNvPr>
          <p:cNvSpPr txBox="1"/>
          <p:nvPr/>
        </p:nvSpPr>
        <p:spPr>
          <a:xfrm>
            <a:off x="7682601" y="4295337"/>
            <a:ext cx="4121456" cy="738664"/>
          </a:xfrm>
          <a:prstGeom prst="rect">
            <a:avLst/>
          </a:prstGeom>
          <a:noFill/>
        </p:spPr>
        <p:txBody>
          <a:bodyPr wrap="square" rtlCol="0">
            <a:spAutoFit/>
          </a:bodyPr>
          <a:lstStyle/>
          <a:p>
            <a:r>
              <a:rPr lang="vi-VN" sz="1400" dirty="0">
                <a:solidFill>
                  <a:schemeClr val="bg1"/>
                </a:solidFill>
              </a:rPr>
              <a:t>Neural Network (NN) là một hệ thống tính toán lấy cảm hứng từ sự hoạt động của các nơ-ron trong hệ thần kinh.</a:t>
            </a:r>
          </a:p>
        </p:txBody>
      </p:sp>
      <p:sp>
        <p:nvSpPr>
          <p:cNvPr id="20" name="Hộp Văn bản 19">
            <a:extLst>
              <a:ext uri="{FF2B5EF4-FFF2-40B4-BE49-F238E27FC236}">
                <a16:creationId xmlns:a16="http://schemas.microsoft.com/office/drawing/2014/main" id="{71CB6B0D-8C07-A593-A2C4-9289B77498F3}"/>
              </a:ext>
            </a:extLst>
          </p:cNvPr>
          <p:cNvSpPr txBox="1"/>
          <p:nvPr/>
        </p:nvSpPr>
        <p:spPr>
          <a:xfrm>
            <a:off x="7671176" y="5068586"/>
            <a:ext cx="4012332" cy="738664"/>
          </a:xfrm>
          <a:prstGeom prst="rect">
            <a:avLst/>
          </a:prstGeom>
          <a:noFill/>
        </p:spPr>
        <p:txBody>
          <a:bodyPr wrap="square" rtlCol="0">
            <a:spAutoFit/>
          </a:bodyPr>
          <a:lstStyle/>
          <a:p>
            <a:r>
              <a:rPr lang="en-US" sz="1400" dirty="0">
                <a:solidFill>
                  <a:schemeClr val="bg1"/>
                </a:solidFill>
              </a:rPr>
              <a:t>M</a:t>
            </a:r>
            <a:r>
              <a:rPr lang="vi-VN" sz="1400" dirty="0">
                <a:solidFill>
                  <a:schemeClr val="bg1"/>
                </a:solidFill>
              </a:rPr>
              <a:t>ỗi nơ-ron nhận cung điện từ các nơ-ron khác qua sợi nhánh rồi quyết định xem có nên kích hoạt các nơ-ron khác hay không. </a:t>
            </a:r>
          </a:p>
        </p:txBody>
      </p:sp>
      <p:sp>
        <p:nvSpPr>
          <p:cNvPr id="22" name="Hộp Văn bản 21">
            <a:extLst>
              <a:ext uri="{FF2B5EF4-FFF2-40B4-BE49-F238E27FC236}">
                <a16:creationId xmlns:a16="http://schemas.microsoft.com/office/drawing/2014/main" id="{AE0FC2E0-CA0C-EE7E-184E-877B0428F6F6}"/>
              </a:ext>
            </a:extLst>
          </p:cNvPr>
          <p:cNvSpPr txBox="1"/>
          <p:nvPr/>
        </p:nvSpPr>
        <p:spPr>
          <a:xfrm>
            <a:off x="581440" y="2512916"/>
            <a:ext cx="2913442" cy="830997"/>
          </a:xfrm>
          <a:prstGeom prst="rect">
            <a:avLst/>
          </a:prstGeom>
          <a:noFill/>
        </p:spPr>
        <p:txBody>
          <a:bodyPr wrap="square">
            <a:spAutoFit/>
          </a:bodyPr>
          <a:lstStyle/>
          <a:p>
            <a:pPr algn="r"/>
            <a:r>
              <a:rPr lang="vi-VN" sz="1200" dirty="0">
                <a:solidFill>
                  <a:schemeClr val="bg1"/>
                </a:solidFill>
              </a:rPr>
              <a:t>Điều cơ bản nhất Deep Learning là thuật toán “Neural Network” Neural là tính từ của neuron (nơ-ron), network chỉ cấu trúc đồ thị</a:t>
            </a:r>
          </a:p>
        </p:txBody>
      </p:sp>
      <p:sp>
        <p:nvSpPr>
          <p:cNvPr id="23" name="Hộp Văn bản 22">
            <a:extLst>
              <a:ext uri="{FF2B5EF4-FFF2-40B4-BE49-F238E27FC236}">
                <a16:creationId xmlns:a16="http://schemas.microsoft.com/office/drawing/2014/main" id="{2BD1AE26-4C63-0536-FF0D-C422F53BE717}"/>
              </a:ext>
            </a:extLst>
          </p:cNvPr>
          <p:cNvSpPr txBox="1"/>
          <p:nvPr/>
        </p:nvSpPr>
        <p:spPr>
          <a:xfrm>
            <a:off x="2507567" y="3343913"/>
            <a:ext cx="1019175" cy="276999"/>
          </a:xfrm>
          <a:prstGeom prst="rect">
            <a:avLst/>
          </a:prstGeom>
          <a:noFill/>
        </p:spPr>
        <p:txBody>
          <a:bodyPr wrap="square">
            <a:spAutoFit/>
          </a:bodyPr>
          <a:lstStyle/>
          <a:p>
            <a:pPr algn="r"/>
            <a:r>
              <a:rPr lang="vi-VN" sz="1200" b="1" dirty="0" err="1">
                <a:solidFill>
                  <a:schemeClr val="bg1"/>
                </a:solidFill>
              </a:rPr>
              <a:t>Disease</a:t>
            </a:r>
            <a:endParaRPr lang="vi-VN" sz="1200" b="1" dirty="0">
              <a:solidFill>
                <a:schemeClr val="bg1"/>
              </a:solidFill>
            </a:endParaRPr>
          </a:p>
        </p:txBody>
      </p:sp>
      <p:grpSp>
        <p:nvGrpSpPr>
          <p:cNvPr id="28" name="Nhóm 27">
            <a:extLst>
              <a:ext uri="{FF2B5EF4-FFF2-40B4-BE49-F238E27FC236}">
                <a16:creationId xmlns:a16="http://schemas.microsoft.com/office/drawing/2014/main" id="{C32CFE92-83F2-A3A5-0852-4BE49465C7A4}"/>
              </a:ext>
            </a:extLst>
          </p:cNvPr>
          <p:cNvGrpSpPr/>
          <p:nvPr/>
        </p:nvGrpSpPr>
        <p:grpSpPr>
          <a:xfrm>
            <a:off x="3119433" y="3675137"/>
            <a:ext cx="1296023" cy="240841"/>
            <a:chOff x="1821656" y="4431506"/>
            <a:chExt cx="1296023" cy="240841"/>
          </a:xfrm>
          <a:effectLst>
            <a:outerShdw blurRad="50800" dist="38100" dir="18900000" algn="bl" rotWithShape="0">
              <a:prstClr val="black">
                <a:alpha val="40000"/>
              </a:prstClr>
            </a:outerShdw>
          </a:effectLst>
        </p:grpSpPr>
        <p:cxnSp>
          <p:nvCxnSpPr>
            <p:cNvPr id="25" name="Đường nối Thẳng 24">
              <a:extLst>
                <a:ext uri="{FF2B5EF4-FFF2-40B4-BE49-F238E27FC236}">
                  <a16:creationId xmlns:a16="http://schemas.microsoft.com/office/drawing/2014/main" id="{C897B492-C4D9-F0DE-BC7A-5080399D25BB}"/>
                </a:ext>
              </a:extLst>
            </p:cNvPr>
            <p:cNvCxnSpPr/>
            <p:nvPr/>
          </p:nvCxnSpPr>
          <p:spPr>
            <a:xfrm>
              <a:off x="2085975" y="4672347"/>
              <a:ext cx="1031704"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Đường nối Thẳng 25">
              <a:extLst>
                <a:ext uri="{FF2B5EF4-FFF2-40B4-BE49-F238E27FC236}">
                  <a16:creationId xmlns:a16="http://schemas.microsoft.com/office/drawing/2014/main" id="{18E6E8EA-175F-907A-FA39-2C428B0671C2}"/>
                </a:ext>
              </a:extLst>
            </p:cNvPr>
            <p:cNvCxnSpPr>
              <a:cxnSpLocks/>
            </p:cNvCxnSpPr>
            <p:nvPr/>
          </p:nvCxnSpPr>
          <p:spPr>
            <a:xfrm flipH="1" flipV="1">
              <a:off x="1821656" y="4431506"/>
              <a:ext cx="261144" cy="237666"/>
            </a:xfrm>
            <a:prstGeom prst="line">
              <a:avLst/>
            </a:prstGeom>
            <a:ln w="12700" cap="rnd">
              <a:solidFill>
                <a:schemeClr val="bg1"/>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914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500"/>
                                  </p:stCondLst>
                                  <p:childTnLst>
                                    <p:animMotion origin="layout" path="M -2.91667E-6 4.81481E-6 L -2.91667E-6 0.0125 " pathEditMode="relative" rAng="0" ptsTypes="AA">
                                      <p:cBhvr>
                                        <p:cTn id="9" dur="750" spd="-100000" fill="hold"/>
                                        <p:tgtEl>
                                          <p:spTgt spid="13"/>
                                        </p:tgtEl>
                                        <p:attrNameLst>
                                          <p:attrName>ppt_x</p:attrName>
                                          <p:attrName>ppt_y</p:attrName>
                                        </p:attrNameLst>
                                      </p:cBhvr>
                                      <p:rCtr x="0" y="625"/>
                                    </p:animMotion>
                                  </p:childTnLst>
                                </p:cTn>
                              </p:par>
                              <p:par>
                                <p:cTn id="10" presetID="22" presetClass="entr" presetSubtype="2" fill="hold" nodeType="withEffect">
                                  <p:stCondLst>
                                    <p:cond delay="75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10" presetClass="entr" presetSubtype="0" fill="hold" grpId="0" nodeType="withEffect">
                                  <p:stCondLst>
                                    <p:cond delay="115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42" presetClass="path" presetSubtype="0" decel="100000" fill="hold" grpId="1" nodeType="withEffect">
                                  <p:stCondLst>
                                    <p:cond delay="1150"/>
                                  </p:stCondLst>
                                  <p:childTnLst>
                                    <p:animMotion origin="layout" path="M -1.25E-6 3.7037E-7 L -1.25E-6 0.0125 " pathEditMode="relative" rAng="0" ptsTypes="AA">
                                      <p:cBhvr>
                                        <p:cTn id="17" dur="750" spd="-100000" fill="hold"/>
                                        <p:tgtEl>
                                          <p:spTgt spid="23"/>
                                        </p:tgtEl>
                                        <p:attrNameLst>
                                          <p:attrName>ppt_x</p:attrName>
                                          <p:attrName>ppt_y</p:attrName>
                                        </p:attrNameLst>
                                      </p:cBhvr>
                                      <p:rCtr x="0" y="625"/>
                                    </p:animMotion>
                                  </p:childTnLst>
                                </p:cTn>
                              </p:par>
                              <p:par>
                                <p:cTn id="18" presetID="10" presetClass="entr" presetSubtype="0" fill="hold" grpId="0" nodeType="withEffect">
                                  <p:stCondLst>
                                    <p:cond delay="13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42" presetClass="path" presetSubtype="0" decel="100000" fill="hold" grpId="1" nodeType="withEffect">
                                  <p:stCondLst>
                                    <p:cond delay="1300"/>
                                  </p:stCondLst>
                                  <p:childTnLst>
                                    <p:animMotion origin="layout" path="M 2.5E-6 -1.85185E-6 L 2.5E-6 0.0125 " pathEditMode="relative" rAng="0" ptsTypes="AA">
                                      <p:cBhvr>
                                        <p:cTn id="22" dur="750" spd="-100000" fill="hold"/>
                                        <p:tgtEl>
                                          <p:spTgt spid="22"/>
                                        </p:tgtEl>
                                        <p:attrNameLst>
                                          <p:attrName>ppt_x</p:attrName>
                                          <p:attrName>ppt_y</p:attrName>
                                        </p:attrNameLst>
                                      </p:cBhvr>
                                      <p:rCtr x="0" y="625"/>
                                    </p:animMotion>
                                  </p:childTnLst>
                                </p:cTn>
                              </p:par>
                              <p:par>
                                <p:cTn id="23" presetID="10" presetClass="entr" presetSubtype="0" fill="hold" grpId="0" nodeType="withEffect">
                                  <p:stCondLst>
                                    <p:cond delay="5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42" presetClass="path" presetSubtype="0" decel="100000" fill="hold" grpId="1" nodeType="withEffect">
                                  <p:stCondLst>
                                    <p:cond delay="500"/>
                                  </p:stCondLst>
                                  <p:childTnLst>
                                    <p:animMotion origin="layout" path="M -3.54167E-6 -3.7037E-7 L 0.00938 -0.00023 " pathEditMode="relative" rAng="0" ptsTypes="AA">
                                      <p:cBhvr>
                                        <p:cTn id="27" dur="750" spd="-100000" fill="hold"/>
                                        <p:tgtEl>
                                          <p:spTgt spid="18"/>
                                        </p:tgtEl>
                                        <p:attrNameLst>
                                          <p:attrName>ppt_x</p:attrName>
                                          <p:attrName>ppt_y</p:attrName>
                                        </p:attrNameLst>
                                      </p:cBhvr>
                                      <p:rCtr x="469" y="-23"/>
                                    </p:animMotion>
                                  </p:childTnLst>
                                </p:cTn>
                              </p:par>
                              <p:par>
                                <p:cTn id="28" presetID="10" presetClass="entr" presetSubtype="0" fill="hold" grpId="0" nodeType="withEffect">
                                  <p:stCondLst>
                                    <p:cond delay="75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42" presetClass="path" presetSubtype="0" decel="100000" fill="hold" grpId="1" nodeType="withEffect">
                                  <p:stCondLst>
                                    <p:cond delay="750"/>
                                  </p:stCondLst>
                                  <p:childTnLst>
                                    <p:animMotion origin="layout" path="M 1.45833E-6 -2.59259E-6 L 0.00937 -0.00023 " pathEditMode="relative" rAng="0" ptsTypes="AA">
                                      <p:cBhvr>
                                        <p:cTn id="32" dur="750" spd="-100000" fill="hold"/>
                                        <p:tgtEl>
                                          <p:spTgt spid="19"/>
                                        </p:tgtEl>
                                        <p:attrNameLst>
                                          <p:attrName>ppt_x</p:attrName>
                                          <p:attrName>ppt_y</p:attrName>
                                        </p:attrNameLst>
                                      </p:cBhvr>
                                      <p:rCtr x="469" y="-23"/>
                                    </p:animMotion>
                                  </p:childTnLst>
                                </p:cTn>
                              </p:par>
                              <p:par>
                                <p:cTn id="33" presetID="10" presetClass="entr" presetSubtype="0" fill="hold" grpId="0" nodeType="withEffect">
                                  <p:stCondLst>
                                    <p:cond delay="10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42" presetClass="path" presetSubtype="0" decel="100000" fill="hold" grpId="1" nodeType="withEffect">
                                  <p:stCondLst>
                                    <p:cond delay="1000"/>
                                  </p:stCondLst>
                                  <p:childTnLst>
                                    <p:animMotion origin="layout" path="M -1.45833E-6 -3.33333E-6 L 0.00938 -0.00023 " pathEditMode="relative" rAng="0" ptsTypes="AA">
                                      <p:cBhvr>
                                        <p:cTn id="37" dur="750" spd="-100000" fill="hold"/>
                                        <p:tgtEl>
                                          <p:spTgt spid="20"/>
                                        </p:tgtEl>
                                        <p:attrNameLst>
                                          <p:attrName>ppt_x</p:attrName>
                                          <p:attrName>ppt_y</p:attrName>
                                        </p:attrNameLst>
                                      </p:cBhvr>
                                      <p:rCtr x="46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p:bldP spid="18" grpId="1"/>
      <p:bldP spid="19" grpId="0"/>
      <p:bldP spid="19" grpId="1"/>
      <p:bldP spid="20" grpId="0"/>
      <p:bldP spid="20" grpId="1"/>
      <p:bldP spid="22" grpId="0"/>
      <p:bldP spid="22" grpId="1"/>
      <p:bldP spid="23" grpId="0"/>
      <p:bldP spid="2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Hình ảnh 43">
            <a:extLst>
              <a:ext uri="{FF2B5EF4-FFF2-40B4-BE49-F238E27FC236}">
                <a16:creationId xmlns:a16="http://schemas.microsoft.com/office/drawing/2014/main" id="{F5D6F3D4-C4DD-71C9-2CB4-45A23F13D5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313" y="-662332"/>
            <a:ext cx="10469373" cy="6988864"/>
          </a:xfrm>
          <a:prstGeom prst="rect">
            <a:avLst/>
          </a:prstGeom>
        </p:spPr>
      </p:pic>
      <p:sp>
        <p:nvSpPr>
          <p:cNvPr id="52" name="Hộp Văn bản 51">
            <a:extLst>
              <a:ext uri="{FF2B5EF4-FFF2-40B4-BE49-F238E27FC236}">
                <a16:creationId xmlns:a16="http://schemas.microsoft.com/office/drawing/2014/main" id="{488E04CE-197A-482E-4540-8952C7827F93}"/>
              </a:ext>
            </a:extLst>
          </p:cNvPr>
          <p:cNvSpPr txBox="1"/>
          <p:nvPr/>
        </p:nvSpPr>
        <p:spPr>
          <a:xfrm>
            <a:off x="8492989" y="1202852"/>
            <a:ext cx="2504457" cy="1015663"/>
          </a:xfrm>
          <a:prstGeom prst="rect">
            <a:avLst/>
          </a:prstGeom>
          <a:noFill/>
        </p:spPr>
        <p:txBody>
          <a:bodyPr wrap="square">
            <a:spAutoFit/>
          </a:bodyPr>
          <a:lstStyle/>
          <a:p>
            <a:pPr algn="r"/>
            <a:r>
              <a:rPr lang="en-US" sz="1200" dirty="0">
                <a:solidFill>
                  <a:schemeClr val="bg1"/>
                </a:solidFill>
              </a:rPr>
              <a:t>V</a:t>
            </a:r>
            <a:r>
              <a:rPr lang="vi-VN" sz="1200" dirty="0">
                <a:solidFill>
                  <a:schemeClr val="bg1"/>
                </a:solidFill>
              </a:rPr>
              <a:t>ới mục đích chính là nhận diện nguyên liệu thực phẩm từ hình ảnh mà người dùng cung cấp dựa trên cơ sở dữ liệu ban đầu</a:t>
            </a:r>
          </a:p>
        </p:txBody>
      </p:sp>
      <p:sp>
        <p:nvSpPr>
          <p:cNvPr id="45" name="Hình chữ nhật 44">
            <a:extLst>
              <a:ext uri="{FF2B5EF4-FFF2-40B4-BE49-F238E27FC236}">
                <a16:creationId xmlns:a16="http://schemas.microsoft.com/office/drawing/2014/main" id="{66D689D2-2A19-E03A-ABB5-A81A7D627D64}"/>
              </a:ext>
            </a:extLst>
          </p:cNvPr>
          <p:cNvSpPr/>
          <p:nvPr/>
        </p:nvSpPr>
        <p:spPr>
          <a:xfrm>
            <a:off x="831015" y="3595253"/>
            <a:ext cx="3510075" cy="3378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ình chữ nhật 45">
            <a:extLst>
              <a:ext uri="{FF2B5EF4-FFF2-40B4-BE49-F238E27FC236}">
                <a16:creationId xmlns:a16="http://schemas.microsoft.com/office/drawing/2014/main" id="{E3BA0B85-4903-BBAE-08F8-54392690B63E}"/>
              </a:ext>
            </a:extLst>
          </p:cNvPr>
          <p:cNvSpPr/>
          <p:nvPr/>
        </p:nvSpPr>
        <p:spPr>
          <a:xfrm>
            <a:off x="4340837" y="4651167"/>
            <a:ext cx="3510075" cy="3378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ình chữ nhật 46">
            <a:extLst>
              <a:ext uri="{FF2B5EF4-FFF2-40B4-BE49-F238E27FC236}">
                <a16:creationId xmlns:a16="http://schemas.microsoft.com/office/drawing/2014/main" id="{27355E3D-87B1-CAF1-CF9A-CB51CE384F43}"/>
              </a:ext>
            </a:extLst>
          </p:cNvPr>
          <p:cNvSpPr/>
          <p:nvPr/>
        </p:nvSpPr>
        <p:spPr>
          <a:xfrm>
            <a:off x="7805623" y="5906385"/>
            <a:ext cx="3679226" cy="3378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Hình chữ nhật 47">
            <a:extLst>
              <a:ext uri="{FF2B5EF4-FFF2-40B4-BE49-F238E27FC236}">
                <a16:creationId xmlns:a16="http://schemas.microsoft.com/office/drawing/2014/main" id="{DE4F3782-E94E-F5E4-5B9C-AED89973CBEC}"/>
              </a:ext>
            </a:extLst>
          </p:cNvPr>
          <p:cNvSpPr/>
          <p:nvPr/>
        </p:nvSpPr>
        <p:spPr>
          <a:xfrm>
            <a:off x="772645" y="-101600"/>
            <a:ext cx="10646711" cy="1053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ình chữ nhật 48">
            <a:extLst>
              <a:ext uri="{FF2B5EF4-FFF2-40B4-BE49-F238E27FC236}">
                <a16:creationId xmlns:a16="http://schemas.microsoft.com/office/drawing/2014/main" id="{F345C924-458C-1039-B005-8F4E18EF32E0}"/>
              </a:ext>
            </a:extLst>
          </p:cNvPr>
          <p:cNvSpPr/>
          <p:nvPr/>
        </p:nvSpPr>
        <p:spPr>
          <a:xfrm>
            <a:off x="4254860" y="-278746"/>
            <a:ext cx="151862" cy="7428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ình chữ nhật 49">
            <a:extLst>
              <a:ext uri="{FF2B5EF4-FFF2-40B4-BE49-F238E27FC236}">
                <a16:creationId xmlns:a16="http://schemas.microsoft.com/office/drawing/2014/main" id="{3EDA47A9-A39E-5766-9F9A-B0BA44286C59}"/>
              </a:ext>
            </a:extLst>
          </p:cNvPr>
          <p:cNvSpPr/>
          <p:nvPr/>
        </p:nvSpPr>
        <p:spPr>
          <a:xfrm>
            <a:off x="7785095" y="-285454"/>
            <a:ext cx="151862" cy="7428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ình tự do: Hình 2">
            <a:extLst>
              <a:ext uri="{FF2B5EF4-FFF2-40B4-BE49-F238E27FC236}">
                <a16:creationId xmlns:a16="http://schemas.microsoft.com/office/drawing/2014/main" id="{63C1B3B7-DE19-3F6D-CD63-F1731592376D}"/>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 name="Đồ họa 54" descr="Cat with solid fill">
            <a:extLst>
              <a:ext uri="{FF2B5EF4-FFF2-40B4-BE49-F238E27FC236}">
                <a16:creationId xmlns:a16="http://schemas.microsoft.com/office/drawing/2014/main" id="{8A061786-3311-C5FB-221B-5B244D670E2B}"/>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5" name="Hộp Văn bản 4">
            <a:extLst>
              <a:ext uri="{FF2B5EF4-FFF2-40B4-BE49-F238E27FC236}">
                <a16:creationId xmlns:a16="http://schemas.microsoft.com/office/drawing/2014/main" id="{3AC7DB96-68B2-28EF-B93A-95A5DB2AD182}"/>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6" name="Hộp Văn bản 5">
            <a:extLst>
              <a:ext uri="{FF2B5EF4-FFF2-40B4-BE49-F238E27FC236}">
                <a16:creationId xmlns:a16="http://schemas.microsoft.com/office/drawing/2014/main" id="{3D165B28-6CAE-81B7-52A0-44D5951FECF4}"/>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7" name="Đồ họa 61" descr="Kitten with solid fill">
            <a:extLst>
              <a:ext uri="{FF2B5EF4-FFF2-40B4-BE49-F238E27FC236}">
                <a16:creationId xmlns:a16="http://schemas.microsoft.com/office/drawing/2014/main" id="{E2B9AD1E-2F82-1B7B-3573-22D3246CCE8D}"/>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8" name="Đường nối Thẳng 7">
            <a:extLst>
              <a:ext uri="{FF2B5EF4-FFF2-40B4-BE49-F238E27FC236}">
                <a16:creationId xmlns:a16="http://schemas.microsoft.com/office/drawing/2014/main" id="{82199BD3-C95E-E0E4-08A2-EB16BC6228ED}"/>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Hộp Văn bản 8">
            <a:extLst>
              <a:ext uri="{FF2B5EF4-FFF2-40B4-BE49-F238E27FC236}">
                <a16:creationId xmlns:a16="http://schemas.microsoft.com/office/drawing/2014/main" id="{50478005-BA2E-9221-7635-DB699A4E2964}"/>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sp>
        <p:nvSpPr>
          <p:cNvPr id="15" name="Hộp Văn bản 14">
            <a:extLst>
              <a:ext uri="{FF2B5EF4-FFF2-40B4-BE49-F238E27FC236}">
                <a16:creationId xmlns:a16="http://schemas.microsoft.com/office/drawing/2014/main" id="{DB42C3CC-DECA-7136-A814-79B230B2FDE0}"/>
              </a:ext>
            </a:extLst>
          </p:cNvPr>
          <p:cNvSpPr txBox="1"/>
          <p:nvPr/>
        </p:nvSpPr>
        <p:spPr>
          <a:xfrm>
            <a:off x="1812973" y="3967393"/>
            <a:ext cx="3821345" cy="1200329"/>
          </a:xfrm>
          <a:prstGeom prst="rect">
            <a:avLst/>
          </a:prstGeom>
          <a:noFill/>
        </p:spPr>
        <p:txBody>
          <a:bodyPr wrap="square">
            <a:spAutoFit/>
          </a:bodyPr>
          <a:lstStyle/>
          <a:p>
            <a:r>
              <a:rPr lang="en-US" sz="3600" dirty="0" err="1"/>
              <a:t>Sản</a:t>
            </a:r>
            <a:r>
              <a:rPr lang="en-US" sz="3600" dirty="0"/>
              <a:t> </a:t>
            </a:r>
            <a:r>
              <a:rPr lang="en-US" sz="3600" dirty="0" err="1"/>
              <a:t>phẩm</a:t>
            </a:r>
            <a:r>
              <a:rPr lang="vi-VN" sz="3600" dirty="0"/>
              <a:t> </a:t>
            </a:r>
          </a:p>
          <a:p>
            <a:r>
              <a:rPr lang="en-US" sz="3600" dirty="0">
                <a:solidFill>
                  <a:srgbClr val="7E634E"/>
                </a:solidFill>
              </a:rPr>
              <a:t>AI !!!</a:t>
            </a:r>
            <a:endParaRPr lang="vi-VN" sz="3600" dirty="0">
              <a:solidFill>
                <a:srgbClr val="7E634E"/>
              </a:solidFill>
            </a:endParaRPr>
          </a:p>
        </p:txBody>
      </p:sp>
      <p:sp>
        <p:nvSpPr>
          <p:cNvPr id="17" name="Hộp Văn bản 16">
            <a:extLst>
              <a:ext uri="{FF2B5EF4-FFF2-40B4-BE49-F238E27FC236}">
                <a16:creationId xmlns:a16="http://schemas.microsoft.com/office/drawing/2014/main" id="{3CB43988-F82D-48E7-A468-D07BF6762FD8}"/>
              </a:ext>
            </a:extLst>
          </p:cNvPr>
          <p:cNvSpPr txBox="1"/>
          <p:nvPr/>
        </p:nvSpPr>
        <p:spPr>
          <a:xfrm>
            <a:off x="3164224" y="5167722"/>
            <a:ext cx="4657341" cy="738664"/>
          </a:xfrm>
          <a:prstGeom prst="rect">
            <a:avLst/>
          </a:prstGeom>
          <a:noFill/>
        </p:spPr>
        <p:txBody>
          <a:bodyPr wrap="square">
            <a:spAutoFit/>
          </a:bodyPr>
          <a:lstStyle/>
          <a:p>
            <a:r>
              <a:rPr lang="vi-VN" sz="1400" dirty="0">
                <a:solidFill>
                  <a:schemeClr val="tx1">
                    <a:lumMod val="50000"/>
                    <a:lumOff val="50000"/>
                  </a:schemeClr>
                </a:solidFill>
              </a:rPr>
              <a:t>Dựa trên kiến thức nền về Machine Learning và ngôn ngữ python, chúng em</a:t>
            </a:r>
            <a:r>
              <a:rPr lang="en-US" sz="1400" dirty="0">
                <a:solidFill>
                  <a:schemeClr val="tx1">
                    <a:lumMod val="50000"/>
                    <a:lumOff val="50000"/>
                  </a:schemeClr>
                </a:solidFill>
              </a:rPr>
              <a:t> </a:t>
            </a:r>
            <a:r>
              <a:rPr lang="en-US" sz="1400" dirty="0" err="1">
                <a:solidFill>
                  <a:schemeClr val="tx1">
                    <a:lumMod val="50000"/>
                    <a:lumOff val="50000"/>
                  </a:schemeClr>
                </a:solidFill>
              </a:rPr>
              <a:t>đã</a:t>
            </a:r>
            <a:r>
              <a:rPr lang="vi-VN" sz="1400" dirty="0">
                <a:solidFill>
                  <a:schemeClr val="tx1">
                    <a:lumMod val="50000"/>
                    <a:lumOff val="50000"/>
                  </a:schemeClr>
                </a:solidFill>
              </a:rPr>
              <a:t> xây dựng một phần mềm AI Detect</a:t>
            </a:r>
          </a:p>
        </p:txBody>
      </p:sp>
      <p:pic>
        <p:nvPicPr>
          <p:cNvPr id="11" name="Picture 10">
            <a:extLst>
              <a:ext uri="{FF2B5EF4-FFF2-40B4-BE49-F238E27FC236}">
                <a16:creationId xmlns:a16="http://schemas.microsoft.com/office/drawing/2014/main" id="{CAC0D90F-68A5-50B9-C91E-CC8391E6FE84}"/>
              </a:ext>
            </a:extLst>
          </p:cNvPr>
          <p:cNvPicPr>
            <a:picLocks noChangeAspect="1"/>
          </p:cNvPicPr>
          <p:nvPr/>
        </p:nvPicPr>
        <p:blipFill>
          <a:blip r:embed="rId3"/>
          <a:stretch>
            <a:fillRect/>
          </a:stretch>
        </p:blipFill>
        <p:spPr>
          <a:xfrm>
            <a:off x="-8436542" y="1235700"/>
            <a:ext cx="6469465" cy="4719106"/>
          </a:xfrm>
          <a:prstGeom prst="rect">
            <a:avLst/>
          </a:prstGeom>
        </p:spPr>
      </p:pic>
      <p:sp>
        <p:nvSpPr>
          <p:cNvPr id="12" name="Oval 11">
            <a:extLst>
              <a:ext uri="{FF2B5EF4-FFF2-40B4-BE49-F238E27FC236}">
                <a16:creationId xmlns:a16="http://schemas.microsoft.com/office/drawing/2014/main" id="{5CE4FD4C-FE77-2A9B-5A0C-988859FDDB0A}"/>
              </a:ext>
            </a:extLst>
          </p:cNvPr>
          <p:cNvSpPr/>
          <p:nvPr/>
        </p:nvSpPr>
        <p:spPr>
          <a:xfrm>
            <a:off x="-4012137" y="9284587"/>
            <a:ext cx="1741378" cy="1793720"/>
          </a:xfrm>
          <a:prstGeom prst="ellipse">
            <a:avLst/>
          </a:prstGeom>
          <a:solidFill>
            <a:srgbClr val="DFF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35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ppt_x"/>
                                          </p:val>
                                        </p:tav>
                                        <p:tav tm="100000">
                                          <p:val>
                                            <p:strVal val="#ppt_x"/>
                                          </p:val>
                                        </p:tav>
                                      </p:tavLst>
                                    </p:anim>
                                    <p:anim calcmode="lin" valueType="num">
                                      <p:cBhvr additive="base">
                                        <p:cTn id="8" dur="10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1000" fill="hold"/>
                                        <p:tgtEl>
                                          <p:spTgt spid="48"/>
                                        </p:tgtEl>
                                        <p:attrNameLst>
                                          <p:attrName>ppt_x</p:attrName>
                                        </p:attrNameLst>
                                      </p:cBhvr>
                                      <p:tavLst>
                                        <p:tav tm="0">
                                          <p:val>
                                            <p:strVal val="#ppt_x"/>
                                          </p:val>
                                        </p:tav>
                                        <p:tav tm="100000">
                                          <p:val>
                                            <p:strVal val="#ppt_x"/>
                                          </p:val>
                                        </p:tav>
                                      </p:tavLst>
                                    </p:anim>
                                    <p:anim calcmode="lin" valueType="num">
                                      <p:cBhvr additive="base">
                                        <p:cTn id="12" dur="1000" fill="hold"/>
                                        <p:tgtEl>
                                          <p:spTgt spid="48"/>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1000" fill="hold"/>
                                        <p:tgtEl>
                                          <p:spTgt spid="45"/>
                                        </p:tgtEl>
                                        <p:attrNameLst>
                                          <p:attrName>ppt_x</p:attrName>
                                        </p:attrNameLst>
                                      </p:cBhvr>
                                      <p:tavLst>
                                        <p:tav tm="0">
                                          <p:val>
                                            <p:strVal val="#ppt_x"/>
                                          </p:val>
                                        </p:tav>
                                        <p:tav tm="100000">
                                          <p:val>
                                            <p:strVal val="#ppt_x"/>
                                          </p:val>
                                        </p:tav>
                                      </p:tavLst>
                                    </p:anim>
                                    <p:anim calcmode="lin" valueType="num">
                                      <p:cBhvr additive="base">
                                        <p:cTn id="16" dur="10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1000" fill="hold"/>
                                        <p:tgtEl>
                                          <p:spTgt spid="46"/>
                                        </p:tgtEl>
                                        <p:attrNameLst>
                                          <p:attrName>ppt_x</p:attrName>
                                        </p:attrNameLst>
                                      </p:cBhvr>
                                      <p:tavLst>
                                        <p:tav tm="0">
                                          <p:val>
                                            <p:strVal val="#ppt_x"/>
                                          </p:val>
                                        </p:tav>
                                        <p:tav tm="100000">
                                          <p:val>
                                            <p:strVal val="#ppt_x"/>
                                          </p:val>
                                        </p:tav>
                                      </p:tavLst>
                                    </p:anim>
                                    <p:anim calcmode="lin" valueType="num">
                                      <p:cBhvr additive="base">
                                        <p:cTn id="20" dur="1000" fill="hold"/>
                                        <p:tgtEl>
                                          <p:spTgt spid="4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5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1000" fill="hold"/>
                                        <p:tgtEl>
                                          <p:spTgt spid="47"/>
                                        </p:tgtEl>
                                        <p:attrNameLst>
                                          <p:attrName>ppt_x</p:attrName>
                                        </p:attrNameLst>
                                      </p:cBhvr>
                                      <p:tavLst>
                                        <p:tav tm="0">
                                          <p:val>
                                            <p:strVal val="#ppt_x"/>
                                          </p:val>
                                        </p:tav>
                                        <p:tav tm="100000">
                                          <p:val>
                                            <p:strVal val="#ppt_x"/>
                                          </p:val>
                                        </p:tav>
                                      </p:tavLst>
                                    </p:anim>
                                    <p:anim calcmode="lin" valueType="num">
                                      <p:cBhvr additive="base">
                                        <p:cTn id="24" dur="1000" fill="hold"/>
                                        <p:tgtEl>
                                          <p:spTgt spid="47"/>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50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1000" fill="hold"/>
                                        <p:tgtEl>
                                          <p:spTgt spid="50"/>
                                        </p:tgtEl>
                                        <p:attrNameLst>
                                          <p:attrName>ppt_x</p:attrName>
                                        </p:attrNameLst>
                                      </p:cBhvr>
                                      <p:tavLst>
                                        <p:tav tm="0">
                                          <p:val>
                                            <p:strVal val="#ppt_x"/>
                                          </p:val>
                                        </p:tav>
                                        <p:tav tm="100000">
                                          <p:val>
                                            <p:strVal val="#ppt_x"/>
                                          </p:val>
                                        </p:tav>
                                      </p:tavLst>
                                    </p:anim>
                                    <p:anim calcmode="lin" valueType="num">
                                      <p:cBhvr additive="base">
                                        <p:cTn id="28" dur="1000" fill="hold"/>
                                        <p:tgtEl>
                                          <p:spTgt spid="50"/>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75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1000" fill="hold"/>
                                        <p:tgtEl>
                                          <p:spTgt spid="49"/>
                                        </p:tgtEl>
                                        <p:attrNameLst>
                                          <p:attrName>ppt_x</p:attrName>
                                        </p:attrNameLst>
                                      </p:cBhvr>
                                      <p:tavLst>
                                        <p:tav tm="0">
                                          <p:val>
                                            <p:strVal val="#ppt_x"/>
                                          </p:val>
                                        </p:tav>
                                        <p:tav tm="100000">
                                          <p:val>
                                            <p:strVal val="#ppt_x"/>
                                          </p:val>
                                        </p:tav>
                                      </p:tavLst>
                                    </p:anim>
                                    <p:anim calcmode="lin" valueType="num">
                                      <p:cBhvr additive="base">
                                        <p:cTn id="32" dur="1000" fill="hold"/>
                                        <p:tgtEl>
                                          <p:spTgt spid="4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75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00" fill="hold"/>
                                        <p:tgtEl>
                                          <p:spTgt spid="17"/>
                                        </p:tgtEl>
                                        <p:attrNameLst>
                                          <p:attrName>ppt_x</p:attrName>
                                        </p:attrNameLst>
                                      </p:cBhvr>
                                      <p:tavLst>
                                        <p:tav tm="0">
                                          <p:val>
                                            <p:strVal val="#ppt_x"/>
                                          </p:val>
                                        </p:tav>
                                        <p:tav tm="100000">
                                          <p:val>
                                            <p:strVal val="#ppt_x"/>
                                          </p:val>
                                        </p:tav>
                                      </p:tavLst>
                                    </p:anim>
                                    <p:anim calcmode="lin" valueType="num">
                                      <p:cBhvr additive="base">
                                        <p:cTn id="40" dur="10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1" decel="100000" fill="hold" grpId="0" nodeType="withEffect">
                                  <p:stCondLst>
                                    <p:cond delay="50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1000" fill="hold"/>
                                        <p:tgtEl>
                                          <p:spTgt spid="52"/>
                                        </p:tgtEl>
                                        <p:attrNameLst>
                                          <p:attrName>ppt_x</p:attrName>
                                        </p:attrNameLst>
                                      </p:cBhvr>
                                      <p:tavLst>
                                        <p:tav tm="0">
                                          <p:val>
                                            <p:strVal val="#ppt_x"/>
                                          </p:val>
                                        </p:tav>
                                        <p:tav tm="100000">
                                          <p:val>
                                            <p:strVal val="#ppt_x"/>
                                          </p:val>
                                        </p:tav>
                                      </p:tavLst>
                                    </p:anim>
                                    <p:anim calcmode="lin" valueType="num">
                                      <p:cBhvr additive="base">
                                        <p:cTn id="44"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45" grpId="0" animBg="1"/>
      <p:bldP spid="46" grpId="0" animBg="1"/>
      <p:bldP spid="47" grpId="0" animBg="1"/>
      <p:bldP spid="48" grpId="0" animBg="1"/>
      <p:bldP spid="49" grpId="0" animBg="1"/>
      <p:bldP spid="50" grpId="0" animBg="1"/>
      <p:bldP spid="15"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Hộp Văn bản 19">
            <a:extLst>
              <a:ext uri="{FF2B5EF4-FFF2-40B4-BE49-F238E27FC236}">
                <a16:creationId xmlns:a16="http://schemas.microsoft.com/office/drawing/2014/main" id="{5343D71F-7D04-A09A-1776-D8ED74B2B539}"/>
              </a:ext>
            </a:extLst>
          </p:cNvPr>
          <p:cNvSpPr txBox="1"/>
          <p:nvPr/>
        </p:nvSpPr>
        <p:spPr>
          <a:xfrm>
            <a:off x="4008201" y="1330143"/>
            <a:ext cx="7845799" cy="2215991"/>
          </a:xfrm>
          <a:prstGeom prst="rect">
            <a:avLst/>
          </a:prstGeom>
          <a:noFill/>
        </p:spPr>
        <p:txBody>
          <a:bodyPr wrap="square">
            <a:spAutoFit/>
          </a:bodyPr>
          <a:lstStyle/>
          <a:p>
            <a:pPr algn="l"/>
            <a:r>
              <a:rPr lang="en-US" sz="13800" dirty="0" err="1">
                <a:ln>
                  <a:solidFill>
                    <a:srgbClr val="7E634E">
                      <a:alpha val="30000"/>
                    </a:srgbClr>
                  </a:solidFill>
                </a:ln>
                <a:noFill/>
              </a:rPr>
              <a:t>Báo</a:t>
            </a:r>
            <a:r>
              <a:rPr lang="en-US" sz="13800" dirty="0">
                <a:ln>
                  <a:solidFill>
                    <a:srgbClr val="7E634E">
                      <a:alpha val="30000"/>
                    </a:srgbClr>
                  </a:solidFill>
                </a:ln>
                <a:noFill/>
              </a:rPr>
              <a:t> </a:t>
            </a:r>
            <a:r>
              <a:rPr lang="en-US" sz="13800" dirty="0" err="1">
                <a:ln>
                  <a:solidFill>
                    <a:srgbClr val="7E634E">
                      <a:alpha val="30000"/>
                    </a:srgbClr>
                  </a:solidFill>
                </a:ln>
                <a:noFill/>
              </a:rPr>
              <a:t>Cáo</a:t>
            </a:r>
            <a:endParaRPr lang="vi-VN" sz="13800" b="0" i="0" dirty="0">
              <a:ln>
                <a:solidFill>
                  <a:srgbClr val="7E634E">
                    <a:alpha val="30000"/>
                  </a:srgbClr>
                </a:solidFill>
              </a:ln>
              <a:noFill/>
              <a:effectLst/>
            </a:endParaRPr>
          </a:p>
        </p:txBody>
      </p:sp>
      <p:pic>
        <p:nvPicPr>
          <p:cNvPr id="23" name="Hình ảnh 22">
            <a:extLst>
              <a:ext uri="{FF2B5EF4-FFF2-40B4-BE49-F238E27FC236}">
                <a16:creationId xmlns:a16="http://schemas.microsoft.com/office/drawing/2014/main" id="{88ECE457-D1DB-13D1-EB47-6A7B281617C9}"/>
              </a:ext>
            </a:extLst>
          </p:cNvPr>
          <p:cNvPicPr>
            <a:picLocks noChangeAspect="1"/>
          </p:cNvPicPr>
          <p:nvPr/>
        </p:nvPicPr>
        <p:blipFill>
          <a:blip r:embed="rId2">
            <a:extLst>
              <a:ext uri="{28A0092B-C50C-407E-A947-70E740481C1C}">
                <a14:useLocalDpi xmlns:a14="http://schemas.microsoft.com/office/drawing/2010/main" val="0"/>
              </a:ext>
            </a:extLst>
          </a:blip>
          <a:srcRect t="10146" b="10146"/>
          <a:stretch/>
        </p:blipFill>
        <p:spPr>
          <a:xfrm>
            <a:off x="5106533" y="2790330"/>
            <a:ext cx="6209167" cy="3305669"/>
          </a:xfrm>
          <a:custGeom>
            <a:avLst/>
            <a:gdLst>
              <a:gd name="connsiteX0" fmla="*/ 0 w 6209167"/>
              <a:gd name="connsiteY0" fmla="*/ 0 h 3305669"/>
              <a:gd name="connsiteX1" fmla="*/ 6209167 w 6209167"/>
              <a:gd name="connsiteY1" fmla="*/ 0 h 3305669"/>
              <a:gd name="connsiteX2" fmla="*/ 6209167 w 6209167"/>
              <a:gd name="connsiteY2" fmla="*/ 3305669 h 3305669"/>
              <a:gd name="connsiteX3" fmla="*/ 0 w 6209167"/>
              <a:gd name="connsiteY3" fmla="*/ 3305669 h 3305669"/>
            </a:gdLst>
            <a:ahLst/>
            <a:cxnLst>
              <a:cxn ang="0">
                <a:pos x="connsiteX0" y="connsiteY0"/>
              </a:cxn>
              <a:cxn ang="0">
                <a:pos x="connsiteX1" y="connsiteY1"/>
              </a:cxn>
              <a:cxn ang="0">
                <a:pos x="connsiteX2" y="connsiteY2"/>
              </a:cxn>
              <a:cxn ang="0">
                <a:pos x="connsiteX3" y="connsiteY3"/>
              </a:cxn>
            </a:cxnLst>
            <a:rect l="l" t="t" r="r" b="b"/>
            <a:pathLst>
              <a:path w="6209167" h="3305669">
                <a:moveTo>
                  <a:pt x="0" y="0"/>
                </a:moveTo>
                <a:lnTo>
                  <a:pt x="6209167" y="0"/>
                </a:lnTo>
                <a:lnTo>
                  <a:pt x="6209167" y="3305669"/>
                </a:lnTo>
                <a:lnTo>
                  <a:pt x="0" y="3305669"/>
                </a:lnTo>
                <a:close/>
              </a:path>
            </a:pathLst>
          </a:custGeom>
        </p:spPr>
      </p:pic>
      <p:sp>
        <p:nvSpPr>
          <p:cNvPr id="3" name="Hình tự do: Hình 2">
            <a:extLst>
              <a:ext uri="{FF2B5EF4-FFF2-40B4-BE49-F238E27FC236}">
                <a16:creationId xmlns:a16="http://schemas.microsoft.com/office/drawing/2014/main" id="{63C1B3B7-DE19-3F6D-CD63-F1731592376D}"/>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 name="Đồ họa 54" descr="Cat with solid fill">
            <a:extLst>
              <a:ext uri="{FF2B5EF4-FFF2-40B4-BE49-F238E27FC236}">
                <a16:creationId xmlns:a16="http://schemas.microsoft.com/office/drawing/2014/main" id="{8A061786-3311-C5FB-221B-5B244D670E2B}"/>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5" name="Hộp Văn bản 4">
            <a:extLst>
              <a:ext uri="{FF2B5EF4-FFF2-40B4-BE49-F238E27FC236}">
                <a16:creationId xmlns:a16="http://schemas.microsoft.com/office/drawing/2014/main" id="{3AC7DB96-68B2-28EF-B93A-95A5DB2AD182}"/>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6" name="Hộp Văn bản 5">
            <a:extLst>
              <a:ext uri="{FF2B5EF4-FFF2-40B4-BE49-F238E27FC236}">
                <a16:creationId xmlns:a16="http://schemas.microsoft.com/office/drawing/2014/main" id="{3D165B28-6CAE-81B7-52A0-44D5951FECF4}"/>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7" name="Đồ họa 61" descr="Kitten with solid fill">
            <a:extLst>
              <a:ext uri="{FF2B5EF4-FFF2-40B4-BE49-F238E27FC236}">
                <a16:creationId xmlns:a16="http://schemas.microsoft.com/office/drawing/2014/main" id="{E2B9AD1E-2F82-1B7B-3573-22D3246CCE8D}"/>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8" name="Đường nối Thẳng 7">
            <a:extLst>
              <a:ext uri="{FF2B5EF4-FFF2-40B4-BE49-F238E27FC236}">
                <a16:creationId xmlns:a16="http://schemas.microsoft.com/office/drawing/2014/main" id="{82199BD3-C95E-E0E4-08A2-EB16BC6228ED}"/>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Hộp Văn bản 8">
            <a:extLst>
              <a:ext uri="{FF2B5EF4-FFF2-40B4-BE49-F238E27FC236}">
                <a16:creationId xmlns:a16="http://schemas.microsoft.com/office/drawing/2014/main" id="{50478005-BA2E-9221-7635-DB699A4E2964}"/>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sp>
        <p:nvSpPr>
          <p:cNvPr id="12" name="Hộp Văn bản 11">
            <a:extLst>
              <a:ext uri="{FF2B5EF4-FFF2-40B4-BE49-F238E27FC236}">
                <a16:creationId xmlns:a16="http://schemas.microsoft.com/office/drawing/2014/main" id="{D4C6BC6E-68D7-FD55-CEF3-76C9A70451FE}"/>
              </a:ext>
            </a:extLst>
          </p:cNvPr>
          <p:cNvSpPr txBox="1"/>
          <p:nvPr/>
        </p:nvSpPr>
        <p:spPr>
          <a:xfrm>
            <a:off x="1724025" y="1713788"/>
            <a:ext cx="7845799" cy="2215991"/>
          </a:xfrm>
          <a:prstGeom prst="rect">
            <a:avLst/>
          </a:prstGeom>
          <a:noFill/>
        </p:spPr>
        <p:txBody>
          <a:bodyPr wrap="square">
            <a:spAutoFit/>
          </a:bodyPr>
          <a:lstStyle/>
          <a:p>
            <a:pPr algn="l"/>
            <a:r>
              <a:rPr lang="en-US" sz="13800" dirty="0" err="1">
                <a:solidFill>
                  <a:srgbClr val="7E634E"/>
                </a:solidFill>
              </a:rPr>
              <a:t>Báo</a:t>
            </a:r>
            <a:r>
              <a:rPr lang="en-US" sz="13800" dirty="0"/>
              <a:t> </a:t>
            </a:r>
            <a:r>
              <a:rPr lang="en-US" sz="13800" dirty="0" err="1"/>
              <a:t>Cáo</a:t>
            </a:r>
            <a:endParaRPr lang="vi-VN" sz="13800" b="0" i="0" dirty="0">
              <a:effectLst/>
            </a:endParaRPr>
          </a:p>
        </p:txBody>
      </p:sp>
      <p:sp>
        <p:nvSpPr>
          <p:cNvPr id="14" name="Hộp Văn bản 13">
            <a:extLst>
              <a:ext uri="{FF2B5EF4-FFF2-40B4-BE49-F238E27FC236}">
                <a16:creationId xmlns:a16="http://schemas.microsoft.com/office/drawing/2014/main" id="{E93A6641-0780-B355-E964-CE0965EF73D1}"/>
              </a:ext>
            </a:extLst>
          </p:cNvPr>
          <p:cNvSpPr txBox="1"/>
          <p:nvPr/>
        </p:nvSpPr>
        <p:spPr>
          <a:xfrm>
            <a:off x="2538414" y="4360288"/>
            <a:ext cx="1371144" cy="307777"/>
          </a:xfrm>
          <a:prstGeom prst="rect">
            <a:avLst/>
          </a:prstGeom>
          <a:noFill/>
        </p:spPr>
        <p:txBody>
          <a:bodyPr wrap="square">
            <a:spAutoFit/>
          </a:bodyPr>
          <a:lstStyle/>
          <a:p>
            <a:pPr algn="l"/>
            <a:r>
              <a:rPr lang="en-US" sz="1400" i="0" dirty="0">
                <a:solidFill>
                  <a:schemeClr val="tx1">
                    <a:lumMod val="50000"/>
                    <a:lumOff val="50000"/>
                  </a:schemeClr>
                </a:solidFill>
                <a:effectLst/>
              </a:rPr>
              <a:t>Trang Web</a:t>
            </a:r>
            <a:endParaRPr lang="vi-VN" sz="1400" i="0" dirty="0">
              <a:solidFill>
                <a:schemeClr val="tx1">
                  <a:lumMod val="50000"/>
                  <a:lumOff val="50000"/>
                </a:schemeClr>
              </a:solidFill>
              <a:effectLst/>
            </a:endParaRPr>
          </a:p>
        </p:txBody>
      </p:sp>
      <p:sp>
        <p:nvSpPr>
          <p:cNvPr id="15" name="Hộp Văn bản 14">
            <a:extLst>
              <a:ext uri="{FF2B5EF4-FFF2-40B4-BE49-F238E27FC236}">
                <a16:creationId xmlns:a16="http://schemas.microsoft.com/office/drawing/2014/main" id="{098C6954-7C5D-C2E1-0A85-65A4E0EF524B}"/>
              </a:ext>
            </a:extLst>
          </p:cNvPr>
          <p:cNvSpPr txBox="1"/>
          <p:nvPr/>
        </p:nvSpPr>
        <p:spPr>
          <a:xfrm>
            <a:off x="2538414" y="4859000"/>
            <a:ext cx="1625692" cy="307777"/>
          </a:xfrm>
          <a:prstGeom prst="rect">
            <a:avLst/>
          </a:prstGeom>
          <a:noFill/>
        </p:spPr>
        <p:txBody>
          <a:bodyPr wrap="square">
            <a:spAutoFit/>
          </a:bodyPr>
          <a:lstStyle>
            <a:defPPr>
              <a:defRPr lang="vi-VN"/>
            </a:defPPr>
            <a:lvl1pPr>
              <a:defRPr sz="1400" i="0">
                <a:solidFill>
                  <a:schemeClr val="tx1">
                    <a:lumMod val="50000"/>
                    <a:lumOff val="50000"/>
                  </a:schemeClr>
                </a:solidFill>
                <a:effectLst/>
              </a:defRPr>
            </a:lvl1pPr>
          </a:lstStyle>
          <a:p>
            <a:r>
              <a:rPr lang="en-US" dirty="0"/>
              <a:t>Ý </a:t>
            </a:r>
            <a:r>
              <a:rPr lang="en-US" dirty="0" err="1"/>
              <a:t>Tưởng</a:t>
            </a:r>
            <a:endParaRPr lang="vi-VN" dirty="0"/>
          </a:p>
        </p:txBody>
      </p:sp>
      <p:sp>
        <p:nvSpPr>
          <p:cNvPr id="16" name="Hộp Văn bản 15">
            <a:extLst>
              <a:ext uri="{FF2B5EF4-FFF2-40B4-BE49-F238E27FC236}">
                <a16:creationId xmlns:a16="http://schemas.microsoft.com/office/drawing/2014/main" id="{F4D0AA93-6D26-1660-A63A-89779ADB4BCE}"/>
              </a:ext>
            </a:extLst>
          </p:cNvPr>
          <p:cNvSpPr txBox="1"/>
          <p:nvPr/>
        </p:nvSpPr>
        <p:spPr>
          <a:xfrm>
            <a:off x="2538413" y="5357712"/>
            <a:ext cx="1971675" cy="307777"/>
          </a:xfrm>
          <a:prstGeom prst="rect">
            <a:avLst/>
          </a:prstGeom>
          <a:noFill/>
        </p:spPr>
        <p:txBody>
          <a:bodyPr wrap="square">
            <a:spAutoFit/>
          </a:bodyPr>
          <a:lstStyle>
            <a:defPPr>
              <a:defRPr lang="vi-VN"/>
            </a:defPPr>
            <a:lvl1pPr>
              <a:defRPr sz="1400" i="0">
                <a:solidFill>
                  <a:schemeClr val="tx1">
                    <a:lumMod val="50000"/>
                    <a:lumOff val="50000"/>
                  </a:schemeClr>
                </a:solidFill>
                <a:effectLst/>
              </a:defRPr>
            </a:lvl1pPr>
          </a:lstStyle>
          <a:p>
            <a:r>
              <a:rPr lang="en-US" dirty="0" err="1"/>
              <a:t>Tính</a:t>
            </a:r>
            <a:r>
              <a:rPr lang="en-US" dirty="0"/>
              <a:t> </a:t>
            </a:r>
            <a:r>
              <a:rPr lang="en-US" dirty="0" err="1"/>
              <a:t>thực</a:t>
            </a:r>
            <a:r>
              <a:rPr lang="en-US" dirty="0"/>
              <a:t> </a:t>
            </a:r>
            <a:r>
              <a:rPr lang="en-US" dirty="0" err="1"/>
              <a:t>thi</a:t>
            </a:r>
            <a:endParaRPr lang="vi-VN" dirty="0"/>
          </a:p>
        </p:txBody>
      </p:sp>
      <p:sp>
        <p:nvSpPr>
          <p:cNvPr id="17" name="Hình Bầu dục 16">
            <a:extLst>
              <a:ext uri="{FF2B5EF4-FFF2-40B4-BE49-F238E27FC236}">
                <a16:creationId xmlns:a16="http://schemas.microsoft.com/office/drawing/2014/main" id="{8E36B727-C487-790C-8B06-8BEEC03E676D}"/>
              </a:ext>
            </a:extLst>
          </p:cNvPr>
          <p:cNvSpPr/>
          <p:nvPr/>
        </p:nvSpPr>
        <p:spPr>
          <a:xfrm>
            <a:off x="2319339" y="4450676"/>
            <a:ext cx="127000" cy="127000"/>
          </a:xfrm>
          <a:prstGeom prst="ellipse">
            <a:avLst/>
          </a:prstGeom>
          <a:solidFill>
            <a:srgbClr val="7E6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ình Bầu dục 17">
            <a:extLst>
              <a:ext uri="{FF2B5EF4-FFF2-40B4-BE49-F238E27FC236}">
                <a16:creationId xmlns:a16="http://schemas.microsoft.com/office/drawing/2014/main" id="{ACB41232-FFB6-5F7A-0384-E2AA7842E611}"/>
              </a:ext>
            </a:extLst>
          </p:cNvPr>
          <p:cNvSpPr/>
          <p:nvPr/>
        </p:nvSpPr>
        <p:spPr>
          <a:xfrm>
            <a:off x="2319338" y="4949388"/>
            <a:ext cx="127000" cy="127000"/>
          </a:xfrm>
          <a:prstGeom prst="ellipse">
            <a:avLst/>
          </a:prstGeom>
          <a:noFill/>
          <a:ln>
            <a:solidFill>
              <a:srgbClr val="7E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ình Bầu dục 18">
            <a:extLst>
              <a:ext uri="{FF2B5EF4-FFF2-40B4-BE49-F238E27FC236}">
                <a16:creationId xmlns:a16="http://schemas.microsoft.com/office/drawing/2014/main" id="{63CA641B-E3D1-EA05-AE95-C878257C0AE6}"/>
              </a:ext>
            </a:extLst>
          </p:cNvPr>
          <p:cNvSpPr/>
          <p:nvPr/>
        </p:nvSpPr>
        <p:spPr>
          <a:xfrm>
            <a:off x="2319337" y="5448100"/>
            <a:ext cx="127000" cy="127000"/>
          </a:xfrm>
          <a:prstGeom prst="ellipse">
            <a:avLst/>
          </a:prstGeom>
          <a:solidFill>
            <a:srgbClr val="7E6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51512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1+#ppt_w/2"/>
                                          </p:val>
                                        </p:tav>
                                        <p:tav tm="100000">
                                          <p:val>
                                            <p:strVal val="#ppt_x"/>
                                          </p:val>
                                        </p:tav>
                                      </p:tavLst>
                                    </p:anim>
                                    <p:anim calcmode="lin" valueType="num">
                                      <p:cBhvr additive="base">
                                        <p:cTn id="8" dur="1250" fill="hold"/>
                                        <p:tgtEl>
                                          <p:spTgt spid="2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42" presetClass="path" presetSubtype="0" decel="100000" fill="hold" grpId="1" nodeType="withEffect">
                                  <p:stCondLst>
                                    <p:cond delay="500"/>
                                  </p:stCondLst>
                                  <p:childTnLst>
                                    <p:animMotion origin="layout" path="M 1.875E-6 4.44444E-6 L 0.00937 -0.00024 " pathEditMode="relative" rAng="0" ptsTypes="AA">
                                      <p:cBhvr>
                                        <p:cTn id="13" dur="750" spd="-100000" fill="hold"/>
                                        <p:tgtEl>
                                          <p:spTgt spid="12"/>
                                        </p:tgtEl>
                                        <p:attrNameLst>
                                          <p:attrName>ppt_x</p:attrName>
                                          <p:attrName>ppt_y</p:attrName>
                                        </p:attrNameLst>
                                      </p:cBhvr>
                                      <p:rCtr x="46900" y="-2300"/>
                                    </p:animMotion>
                                  </p:childTnLst>
                                </p:cTn>
                              </p:par>
                              <p:par>
                                <p:cTn id="14" presetID="10" presetClass="entr" presetSubtype="0" fill="hold" grpId="0" nodeType="withEffect">
                                  <p:stCondLst>
                                    <p:cond delay="7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42" presetClass="path" presetSubtype="0" decel="100000" fill="hold" grpId="1" nodeType="withEffect">
                                  <p:stCondLst>
                                    <p:cond delay="750"/>
                                  </p:stCondLst>
                                  <p:childTnLst>
                                    <p:animMotion origin="layout" path="M 1.875E-6 4.44444E-6 L 0.00937 -0.00024 " pathEditMode="relative" rAng="0" ptsTypes="AA">
                                      <p:cBhvr>
                                        <p:cTn id="18" dur="750" spd="-100000" fill="hold"/>
                                        <p:tgtEl>
                                          <p:spTgt spid="20"/>
                                        </p:tgtEl>
                                        <p:attrNameLst>
                                          <p:attrName>ppt_x</p:attrName>
                                          <p:attrName>ppt_y</p:attrName>
                                        </p:attrNameLst>
                                      </p:cBhvr>
                                      <p:rCtr x="46900" y="-2300"/>
                                    </p:animMotion>
                                  </p:childTnLst>
                                </p:cTn>
                              </p:par>
                              <p:par>
                                <p:cTn id="19" presetID="10" presetClass="entr" presetSubtype="0" fill="hold" grpId="0" nodeType="withEffect">
                                  <p:stCondLst>
                                    <p:cond delay="75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42" presetClass="path" presetSubtype="0" decel="100000" fill="hold" grpId="1" nodeType="withEffect">
                                  <p:stCondLst>
                                    <p:cond delay="750"/>
                                  </p:stCondLst>
                                  <p:childTnLst>
                                    <p:animMotion origin="layout" path="M 1.875E-6 4.44444E-6 L 0.00937 -0.00024 " pathEditMode="relative" rAng="0" ptsTypes="AA">
                                      <p:cBhvr>
                                        <p:cTn id="23" dur="750" spd="-100000" fill="hold"/>
                                        <p:tgtEl>
                                          <p:spTgt spid="17"/>
                                        </p:tgtEl>
                                        <p:attrNameLst>
                                          <p:attrName>ppt_x</p:attrName>
                                          <p:attrName>ppt_y</p:attrName>
                                        </p:attrNameLst>
                                      </p:cBhvr>
                                      <p:rCtr x="46900" y="-2300"/>
                                    </p:animMotion>
                                  </p:childTnLst>
                                </p:cTn>
                              </p:par>
                              <p:par>
                                <p:cTn id="24" presetID="10" presetClass="entr" presetSubtype="0" fill="hold" grpId="0" nodeType="withEffect">
                                  <p:stCondLst>
                                    <p:cond delay="10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1000"/>
                                  </p:stCondLst>
                                  <p:childTnLst>
                                    <p:animMotion origin="layout" path="M 1.875E-6 4.44444E-6 L 0.00937 -0.00024 " pathEditMode="relative" rAng="0" ptsTypes="AA">
                                      <p:cBhvr>
                                        <p:cTn id="28" dur="750" spd="-100000" fill="hold"/>
                                        <p:tgtEl>
                                          <p:spTgt spid="14"/>
                                        </p:tgtEl>
                                        <p:attrNameLst>
                                          <p:attrName>ppt_x</p:attrName>
                                          <p:attrName>ppt_y</p:attrName>
                                        </p:attrNameLst>
                                      </p:cBhvr>
                                      <p:rCtr x="46900" y="-2300"/>
                                    </p:animMotion>
                                  </p:childTnLst>
                                </p:cTn>
                              </p:par>
                              <p:par>
                                <p:cTn id="29" presetID="10" presetClass="entr" presetSubtype="0" fill="hold" grpId="0" nodeType="withEffect">
                                  <p:stCondLst>
                                    <p:cond delay="10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42" presetClass="path" presetSubtype="0" decel="100000" fill="hold" grpId="1" nodeType="withEffect">
                                  <p:stCondLst>
                                    <p:cond delay="1000"/>
                                  </p:stCondLst>
                                  <p:childTnLst>
                                    <p:animMotion origin="layout" path="M 1.875E-6 4.44444E-6 L 0.00937 -0.00024 " pathEditMode="relative" rAng="0" ptsTypes="AA">
                                      <p:cBhvr>
                                        <p:cTn id="33" dur="750" spd="-100000" fill="hold"/>
                                        <p:tgtEl>
                                          <p:spTgt spid="18"/>
                                        </p:tgtEl>
                                        <p:attrNameLst>
                                          <p:attrName>ppt_x</p:attrName>
                                          <p:attrName>ppt_y</p:attrName>
                                        </p:attrNameLst>
                                      </p:cBhvr>
                                      <p:rCtr x="46900" y="-2300"/>
                                    </p:animMotion>
                                  </p:childTnLst>
                                </p:cTn>
                              </p:par>
                              <p:par>
                                <p:cTn id="34" presetID="10" presetClass="entr" presetSubtype="0" fill="hold" grpId="0" nodeType="withEffect">
                                  <p:stCondLst>
                                    <p:cond delay="125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42" presetClass="path" presetSubtype="0" decel="100000" fill="hold" grpId="1" nodeType="withEffect">
                                  <p:stCondLst>
                                    <p:cond delay="1250"/>
                                  </p:stCondLst>
                                  <p:childTnLst>
                                    <p:animMotion origin="layout" path="M 1.875E-6 4.44444E-6 L 0.00937 -0.00024 " pathEditMode="relative" rAng="0" ptsTypes="AA">
                                      <p:cBhvr>
                                        <p:cTn id="38" dur="750" spd="-100000" fill="hold"/>
                                        <p:tgtEl>
                                          <p:spTgt spid="15"/>
                                        </p:tgtEl>
                                        <p:attrNameLst>
                                          <p:attrName>ppt_x</p:attrName>
                                          <p:attrName>ppt_y</p:attrName>
                                        </p:attrNameLst>
                                      </p:cBhvr>
                                      <p:rCtr x="46900" y="-2300"/>
                                    </p:animMotion>
                                  </p:childTnLst>
                                </p:cTn>
                              </p:par>
                              <p:par>
                                <p:cTn id="39" presetID="10" presetClass="entr" presetSubtype="0" fill="hold" grpId="0" nodeType="withEffect">
                                  <p:stCondLst>
                                    <p:cond delay="125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decel="100000" fill="hold" grpId="1" nodeType="withEffect">
                                  <p:stCondLst>
                                    <p:cond delay="1250"/>
                                  </p:stCondLst>
                                  <p:childTnLst>
                                    <p:animMotion origin="layout" path="M 1.875E-6 4.44444E-6 L 0.00937 -0.00024 " pathEditMode="relative" rAng="0" ptsTypes="AA">
                                      <p:cBhvr>
                                        <p:cTn id="43" dur="750" spd="-100000" fill="hold"/>
                                        <p:tgtEl>
                                          <p:spTgt spid="19"/>
                                        </p:tgtEl>
                                        <p:attrNameLst>
                                          <p:attrName>ppt_x</p:attrName>
                                          <p:attrName>ppt_y</p:attrName>
                                        </p:attrNameLst>
                                      </p:cBhvr>
                                      <p:rCtr x="46900" y="-2300"/>
                                    </p:animMotion>
                                  </p:childTnLst>
                                </p:cTn>
                              </p:par>
                              <p:par>
                                <p:cTn id="44" presetID="10" presetClass="entr" presetSubtype="0" fill="hold" grpId="0" nodeType="withEffect">
                                  <p:stCondLst>
                                    <p:cond delay="15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42" presetClass="path" presetSubtype="0" decel="100000" fill="hold" grpId="1" nodeType="withEffect">
                                  <p:stCondLst>
                                    <p:cond delay="1500"/>
                                  </p:stCondLst>
                                  <p:childTnLst>
                                    <p:animMotion origin="layout" path="M 1.875E-6 4.44444E-6 L 0.00937 -0.00024 " pathEditMode="relative" rAng="0" ptsTypes="AA">
                                      <p:cBhvr>
                                        <p:cTn id="48" dur="750" spd="-100000" fill="hold"/>
                                        <p:tgtEl>
                                          <p:spTgt spid="16"/>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12" grpId="0"/>
      <p:bldP spid="12" grpId="1"/>
      <p:bldP spid="14" grpId="0"/>
      <p:bldP spid="14" grpId="1"/>
      <p:bldP spid="15" grpId="0"/>
      <p:bldP spid="15" grpId="1"/>
      <p:bldP spid="16" grpId="0"/>
      <p:bldP spid="16" grpId="1"/>
      <p:bldP spid="17" grpId="0" animBg="1"/>
      <p:bldP spid="17" grpId="1" animBg="1"/>
      <p:bldP spid="18" grpId="0" animBg="1"/>
      <p:bldP spid="18" grpId="1" animBg="1"/>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D69380D9-5064-13ED-6330-E0A3AD700D1A}"/>
              </a:ext>
            </a:extLst>
          </p:cNvPr>
          <p:cNvSpPr/>
          <p:nvPr/>
        </p:nvSpPr>
        <p:spPr>
          <a:xfrm>
            <a:off x="-1279394" y="4572001"/>
            <a:ext cx="4659676" cy="4659612"/>
          </a:xfrm>
          <a:prstGeom prst="ellipse">
            <a:avLst/>
          </a:prstGeom>
          <a:solidFill>
            <a:srgbClr val="DFF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ình tự do: Hình 2">
            <a:extLst>
              <a:ext uri="{FF2B5EF4-FFF2-40B4-BE49-F238E27FC236}">
                <a16:creationId xmlns:a16="http://schemas.microsoft.com/office/drawing/2014/main" id="{81B7E51F-46B9-F64E-85A3-2BB8C0015776}"/>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3" name="Đồ họa 54" descr="Cat with solid fill">
            <a:extLst>
              <a:ext uri="{FF2B5EF4-FFF2-40B4-BE49-F238E27FC236}">
                <a16:creationId xmlns:a16="http://schemas.microsoft.com/office/drawing/2014/main" id="{9607B15A-1478-FF73-BAA7-233A63E4841D}"/>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4" name="Hộp Văn bản 4">
            <a:extLst>
              <a:ext uri="{FF2B5EF4-FFF2-40B4-BE49-F238E27FC236}">
                <a16:creationId xmlns:a16="http://schemas.microsoft.com/office/drawing/2014/main" id="{45826896-BC09-A400-E337-B226A6DD438A}"/>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5" name="Hộp Văn bản 5">
            <a:extLst>
              <a:ext uri="{FF2B5EF4-FFF2-40B4-BE49-F238E27FC236}">
                <a16:creationId xmlns:a16="http://schemas.microsoft.com/office/drawing/2014/main" id="{0D1D8BD0-03E9-F227-ECF8-61E653B363BF}"/>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6" name="Đồ họa 61" descr="Kitten with solid fill">
            <a:extLst>
              <a:ext uri="{FF2B5EF4-FFF2-40B4-BE49-F238E27FC236}">
                <a16:creationId xmlns:a16="http://schemas.microsoft.com/office/drawing/2014/main" id="{E93495A2-4EAE-A720-BEE2-307CCDCD8296}"/>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7" name="Đường nối Thẳng 7">
            <a:extLst>
              <a:ext uri="{FF2B5EF4-FFF2-40B4-BE49-F238E27FC236}">
                <a16:creationId xmlns:a16="http://schemas.microsoft.com/office/drawing/2014/main" id="{0D108B38-8FA3-95A2-DDB1-FF5C5D2E31D7}"/>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Hộp Văn bản 8">
            <a:extLst>
              <a:ext uri="{FF2B5EF4-FFF2-40B4-BE49-F238E27FC236}">
                <a16:creationId xmlns:a16="http://schemas.microsoft.com/office/drawing/2014/main" id="{5E0B13AC-7983-E90C-50C8-8DE9E56B2C15}"/>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sp>
        <p:nvSpPr>
          <p:cNvPr id="11" name="Hộp Văn bản 21">
            <a:extLst>
              <a:ext uri="{FF2B5EF4-FFF2-40B4-BE49-F238E27FC236}">
                <a16:creationId xmlns:a16="http://schemas.microsoft.com/office/drawing/2014/main" id="{D37706DB-48C4-7D05-406E-519D8C52A1BB}"/>
              </a:ext>
            </a:extLst>
          </p:cNvPr>
          <p:cNvSpPr txBox="1"/>
          <p:nvPr/>
        </p:nvSpPr>
        <p:spPr>
          <a:xfrm>
            <a:off x="8758376" y="1382927"/>
            <a:ext cx="1440329" cy="584775"/>
          </a:xfrm>
          <a:prstGeom prst="rect">
            <a:avLst/>
          </a:prstGeom>
          <a:noFill/>
        </p:spPr>
        <p:txBody>
          <a:bodyPr wrap="square" rtlCol="0">
            <a:spAutoFit/>
          </a:bodyPr>
          <a:lstStyle>
            <a:defPPr>
              <a:defRPr lang="vi-VN"/>
            </a:defPPr>
            <a:lvl1pPr>
              <a:defRPr sz="6000" b="1">
                <a:effectLst/>
                <a:latin typeface="Montserrat" panose="00000500000000000000" pitchFamily="2" charset="0"/>
              </a:defRPr>
            </a:lvl1pPr>
          </a:lstStyle>
          <a:p>
            <a:r>
              <a:rPr lang="en-US" sz="3200" dirty="0"/>
              <a:t>Page</a:t>
            </a:r>
            <a:endParaRPr lang="vi-VN" sz="3200" dirty="0"/>
          </a:p>
        </p:txBody>
      </p:sp>
      <p:sp>
        <p:nvSpPr>
          <p:cNvPr id="12" name="Hộp Văn bản 22">
            <a:extLst>
              <a:ext uri="{FF2B5EF4-FFF2-40B4-BE49-F238E27FC236}">
                <a16:creationId xmlns:a16="http://schemas.microsoft.com/office/drawing/2014/main" id="{AE4A3E51-7E6B-10F5-7903-EAE3A7BA927E}"/>
              </a:ext>
            </a:extLst>
          </p:cNvPr>
          <p:cNvSpPr txBox="1"/>
          <p:nvPr/>
        </p:nvSpPr>
        <p:spPr>
          <a:xfrm>
            <a:off x="8758377" y="1785532"/>
            <a:ext cx="3301399" cy="707886"/>
          </a:xfrm>
          <a:prstGeom prst="rect">
            <a:avLst/>
          </a:prstGeom>
          <a:noFill/>
        </p:spPr>
        <p:txBody>
          <a:bodyPr wrap="square" rtlCol="0">
            <a:spAutoFit/>
          </a:bodyPr>
          <a:lstStyle>
            <a:defPPr>
              <a:defRPr lang="vi-VN"/>
            </a:defPPr>
            <a:lvl1pPr>
              <a:defRPr sz="6000" b="1">
                <a:effectLst/>
                <a:latin typeface="Montserrat" panose="00000500000000000000" pitchFamily="2" charset="0"/>
              </a:defRPr>
            </a:lvl1pPr>
          </a:lstStyle>
          <a:p>
            <a:r>
              <a:rPr lang="en-US" sz="4000" dirty="0"/>
              <a:t>Landing</a:t>
            </a:r>
            <a:endParaRPr lang="vi-VN" sz="4000" dirty="0"/>
          </a:p>
        </p:txBody>
      </p:sp>
      <p:pic>
        <p:nvPicPr>
          <p:cNvPr id="18" name="Picture 17">
            <a:extLst>
              <a:ext uri="{FF2B5EF4-FFF2-40B4-BE49-F238E27FC236}">
                <a16:creationId xmlns:a16="http://schemas.microsoft.com/office/drawing/2014/main" id="{5AE818F1-DF89-97AE-382F-19AA763D73B0}"/>
              </a:ext>
            </a:extLst>
          </p:cNvPr>
          <p:cNvPicPr>
            <a:picLocks noChangeAspect="1"/>
          </p:cNvPicPr>
          <p:nvPr/>
        </p:nvPicPr>
        <p:blipFill>
          <a:blip r:embed="rId2"/>
          <a:stretch>
            <a:fillRect/>
          </a:stretch>
        </p:blipFill>
        <p:spPr>
          <a:xfrm>
            <a:off x="1783935" y="1268318"/>
            <a:ext cx="5924195" cy="4321363"/>
          </a:xfrm>
          <a:prstGeom prst="rect">
            <a:avLst/>
          </a:prstGeom>
        </p:spPr>
      </p:pic>
      <p:sp>
        <p:nvSpPr>
          <p:cNvPr id="19" name="Hộp Văn bản 20">
            <a:extLst>
              <a:ext uri="{FF2B5EF4-FFF2-40B4-BE49-F238E27FC236}">
                <a16:creationId xmlns:a16="http://schemas.microsoft.com/office/drawing/2014/main" id="{5FD035DD-9D2B-9C75-1770-2EF899F18FE5}"/>
              </a:ext>
            </a:extLst>
          </p:cNvPr>
          <p:cNvSpPr txBox="1"/>
          <p:nvPr/>
        </p:nvSpPr>
        <p:spPr>
          <a:xfrm>
            <a:off x="8860421" y="2598003"/>
            <a:ext cx="2846898" cy="830997"/>
          </a:xfrm>
          <a:prstGeom prst="rect">
            <a:avLst/>
          </a:prstGeom>
          <a:noFill/>
        </p:spPr>
        <p:txBody>
          <a:bodyPr wrap="square" rtlCol="0">
            <a:spAutoFit/>
          </a:bodyPr>
          <a:lstStyle/>
          <a:p>
            <a:r>
              <a:rPr lang="vi-VN" sz="1200" dirty="0">
                <a:solidFill>
                  <a:schemeClr val="tx1">
                    <a:lumMod val="65000"/>
                    <a:lumOff val="35000"/>
                  </a:schemeClr>
                </a:solidFill>
              </a:rPr>
              <a:t>Người dung sẽ khởi đầu ở trang landing. Ở trang này, người dùng có thể nắm được các thông tin cơ bản về trang web. </a:t>
            </a:r>
            <a:endParaRPr lang="en-US" sz="1200" dirty="0">
              <a:solidFill>
                <a:schemeClr val="tx1">
                  <a:lumMod val="65000"/>
                  <a:lumOff val="35000"/>
                </a:schemeClr>
              </a:solidFill>
            </a:endParaRPr>
          </a:p>
        </p:txBody>
      </p:sp>
      <p:grpSp>
        <p:nvGrpSpPr>
          <p:cNvPr id="20" name="Nhóm 27">
            <a:extLst>
              <a:ext uri="{FF2B5EF4-FFF2-40B4-BE49-F238E27FC236}">
                <a16:creationId xmlns:a16="http://schemas.microsoft.com/office/drawing/2014/main" id="{B55B5AE7-BDFB-E392-B59C-5A326C5B2B7F}"/>
              </a:ext>
            </a:extLst>
          </p:cNvPr>
          <p:cNvGrpSpPr/>
          <p:nvPr/>
        </p:nvGrpSpPr>
        <p:grpSpPr>
          <a:xfrm>
            <a:off x="1416570" y="2368445"/>
            <a:ext cx="2262766" cy="357971"/>
            <a:chOff x="1821656" y="4431506"/>
            <a:chExt cx="1296023" cy="240841"/>
          </a:xfrm>
          <a:effectLst/>
        </p:grpSpPr>
        <p:cxnSp>
          <p:nvCxnSpPr>
            <p:cNvPr id="21" name="Đường nối Thẳng 24">
              <a:extLst>
                <a:ext uri="{FF2B5EF4-FFF2-40B4-BE49-F238E27FC236}">
                  <a16:creationId xmlns:a16="http://schemas.microsoft.com/office/drawing/2014/main" id="{C169307F-C2BF-744A-E097-8CEF7D04209E}"/>
                </a:ext>
              </a:extLst>
            </p:cNvPr>
            <p:cNvCxnSpPr/>
            <p:nvPr/>
          </p:nvCxnSpPr>
          <p:spPr>
            <a:xfrm>
              <a:off x="2085975" y="4672347"/>
              <a:ext cx="1031704"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Đường nối Thẳng 25">
              <a:extLst>
                <a:ext uri="{FF2B5EF4-FFF2-40B4-BE49-F238E27FC236}">
                  <a16:creationId xmlns:a16="http://schemas.microsoft.com/office/drawing/2014/main" id="{1159C0EC-D51F-3505-2356-82BB0909F30F}"/>
                </a:ext>
              </a:extLst>
            </p:cNvPr>
            <p:cNvCxnSpPr>
              <a:cxnSpLocks/>
            </p:cNvCxnSpPr>
            <p:nvPr/>
          </p:nvCxnSpPr>
          <p:spPr>
            <a:xfrm flipH="1" flipV="1">
              <a:off x="1821656" y="4431506"/>
              <a:ext cx="261144" cy="237666"/>
            </a:xfrm>
            <a:prstGeom prst="line">
              <a:avLst/>
            </a:prstGeom>
            <a:ln w="12700" cap="rnd">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
        <p:nvSpPr>
          <p:cNvPr id="26" name="Hộp Văn bản 19">
            <a:extLst>
              <a:ext uri="{FF2B5EF4-FFF2-40B4-BE49-F238E27FC236}">
                <a16:creationId xmlns:a16="http://schemas.microsoft.com/office/drawing/2014/main" id="{8F918A13-A3C7-C41D-76A1-2B6E1C11FA75}"/>
              </a:ext>
            </a:extLst>
          </p:cNvPr>
          <p:cNvSpPr txBox="1"/>
          <p:nvPr/>
        </p:nvSpPr>
        <p:spPr>
          <a:xfrm>
            <a:off x="132224" y="1501169"/>
            <a:ext cx="1266669" cy="1200329"/>
          </a:xfrm>
          <a:prstGeom prst="rect">
            <a:avLst/>
          </a:prstGeom>
          <a:noFill/>
        </p:spPr>
        <p:txBody>
          <a:bodyPr wrap="square" rtlCol="0">
            <a:spAutoFit/>
          </a:bodyPr>
          <a:lstStyle/>
          <a:p>
            <a:r>
              <a:rPr lang="en-US" sz="1200" dirty="0">
                <a:solidFill>
                  <a:schemeClr val="tx1">
                    <a:lumMod val="65000"/>
                    <a:lumOff val="35000"/>
                  </a:schemeClr>
                </a:solidFill>
              </a:rPr>
              <a:t>B</a:t>
            </a:r>
            <a:r>
              <a:rPr lang="vi-VN" sz="1200" dirty="0">
                <a:solidFill>
                  <a:schemeClr val="tx1">
                    <a:lumMod val="65000"/>
                    <a:lumOff val="35000"/>
                  </a:schemeClr>
                </a:solidFill>
              </a:rPr>
              <a:t>ấm vào và người dùng có thể di chuyển đến trang chủ (home).</a:t>
            </a:r>
            <a:endParaRPr lang="en-US" sz="1200" dirty="0">
              <a:solidFill>
                <a:schemeClr val="tx1">
                  <a:lumMod val="65000"/>
                  <a:lumOff val="35000"/>
                </a:schemeClr>
              </a:solidFill>
            </a:endParaRPr>
          </a:p>
        </p:txBody>
      </p:sp>
      <p:pic>
        <p:nvPicPr>
          <p:cNvPr id="31" name="Picture 30">
            <a:extLst>
              <a:ext uri="{FF2B5EF4-FFF2-40B4-BE49-F238E27FC236}">
                <a16:creationId xmlns:a16="http://schemas.microsoft.com/office/drawing/2014/main" id="{97792868-F257-5C1B-2902-6F5CFDE17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5909" y="7666941"/>
            <a:ext cx="152182" cy="152182"/>
          </a:xfrm>
          <a:prstGeom prst="rect">
            <a:avLst/>
          </a:prstGeom>
        </p:spPr>
      </p:pic>
    </p:spTree>
    <p:extLst>
      <p:ext uri="{BB962C8B-B14F-4D97-AF65-F5344CB8AC3E}">
        <p14:creationId xmlns:p14="http://schemas.microsoft.com/office/powerpoint/2010/main" val="3723004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4.79167E-6 0 L 0.02474 0 " pathEditMode="relative" rAng="0" ptsTypes="AA">
                                      <p:cBhvr>
                                        <p:cTn id="9" dur="750" spd="-100000" fill="hold"/>
                                        <p:tgtEl>
                                          <p:spTgt spid="11"/>
                                        </p:tgtEl>
                                        <p:attrNameLst>
                                          <p:attrName>ppt_x</p:attrName>
                                          <p:attrName>ppt_y</p:attrName>
                                        </p:attrNameLst>
                                      </p:cBhvr>
                                      <p:rCtr x="1237" y="0"/>
                                    </p:animMotion>
                                  </p:childTnLst>
                                </p:cTn>
                              </p:par>
                              <p:par>
                                <p:cTn id="10" presetID="10" presetClass="entr" presetSubtype="0" fill="hold" grpId="0"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500"/>
                                  </p:stCondLst>
                                  <p:childTnLst>
                                    <p:animMotion origin="layout" path="M -4.79167E-6 0 L 0.02474 0 " pathEditMode="relative" rAng="0" ptsTypes="AA">
                                      <p:cBhvr>
                                        <p:cTn id="14" dur="750" spd="-100000" fill="hold"/>
                                        <p:tgtEl>
                                          <p:spTgt spid="12"/>
                                        </p:tgtEl>
                                        <p:attrNameLst>
                                          <p:attrName>ppt_x</p:attrName>
                                          <p:attrName>ppt_y</p:attrName>
                                        </p:attrNameLst>
                                      </p:cBhvr>
                                      <p:rCtr x="1237" y="0"/>
                                    </p:animMotion>
                                  </p:childTnLst>
                                </p:cTn>
                              </p:par>
                              <p:par>
                                <p:cTn id="15" presetID="10" presetClass="entr" presetSubtype="0" fill="hold" grpId="0" nodeType="withEffect">
                                  <p:stCondLst>
                                    <p:cond delay="7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750"/>
                                  </p:stCondLst>
                                  <p:childTnLst>
                                    <p:animMotion origin="layout" path="M -6.25E-7 2.96296E-6 L 0.02474 2.96296E-6 " pathEditMode="relative" rAng="0" ptsTypes="AA">
                                      <p:cBhvr>
                                        <p:cTn id="19" dur="750" spd="-100000" fill="hold"/>
                                        <p:tgtEl>
                                          <p:spTgt spid="19"/>
                                        </p:tgtEl>
                                        <p:attrNameLst>
                                          <p:attrName>ppt_x</p:attrName>
                                          <p:attrName>ppt_y</p:attrName>
                                        </p:attrNameLst>
                                      </p:cBhvr>
                                      <p:rCtr x="1237" y="0"/>
                                    </p:animMotion>
                                  </p:childTnLst>
                                </p:cTn>
                              </p:par>
                              <p:par>
                                <p:cTn id="20" presetID="22" presetClass="entr" presetSubtype="2" fill="hold" nodeType="withEffect">
                                  <p:stCondLst>
                                    <p:cond delay="7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42" presetClass="path" presetSubtype="0" decel="100000" fill="hold" grpId="1" nodeType="withEffect">
                                  <p:stCondLst>
                                    <p:cond delay="0"/>
                                  </p:stCondLst>
                                  <p:childTnLst>
                                    <p:animMotion origin="layout" path="M -4.16667E-7 -1.48148E-6 L 0.02474 -1.48148E-6 " pathEditMode="relative" rAng="0" ptsTypes="AA">
                                      <p:cBhvr>
                                        <p:cTn id="27" dur="750" spd="-100000" fill="hold"/>
                                        <p:tgtEl>
                                          <p:spTgt spid="26"/>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9" grpId="0"/>
      <p:bldP spid="19" grpId="1"/>
      <p:bldP spid="26" grpId="0"/>
      <p:bldP spid="26"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D69380D9-5064-13ED-6330-E0A3AD700D1A}"/>
              </a:ext>
            </a:extLst>
          </p:cNvPr>
          <p:cNvSpPr/>
          <p:nvPr/>
        </p:nvSpPr>
        <p:spPr>
          <a:xfrm>
            <a:off x="-1279394" y="4572001"/>
            <a:ext cx="4659676" cy="4659612"/>
          </a:xfrm>
          <a:prstGeom prst="ellipse">
            <a:avLst/>
          </a:prstGeom>
          <a:solidFill>
            <a:srgbClr val="DFF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ình tự do: Hình 2">
            <a:extLst>
              <a:ext uri="{FF2B5EF4-FFF2-40B4-BE49-F238E27FC236}">
                <a16:creationId xmlns:a16="http://schemas.microsoft.com/office/drawing/2014/main" id="{81B7E51F-46B9-F64E-85A3-2BB8C0015776}"/>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3" name="Đồ họa 54" descr="Cat with solid fill">
            <a:extLst>
              <a:ext uri="{FF2B5EF4-FFF2-40B4-BE49-F238E27FC236}">
                <a16:creationId xmlns:a16="http://schemas.microsoft.com/office/drawing/2014/main" id="{9607B15A-1478-FF73-BAA7-233A63E4841D}"/>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4" name="Hộp Văn bản 4">
            <a:extLst>
              <a:ext uri="{FF2B5EF4-FFF2-40B4-BE49-F238E27FC236}">
                <a16:creationId xmlns:a16="http://schemas.microsoft.com/office/drawing/2014/main" id="{45826896-BC09-A400-E337-B226A6DD438A}"/>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5" name="Hộp Văn bản 5">
            <a:extLst>
              <a:ext uri="{FF2B5EF4-FFF2-40B4-BE49-F238E27FC236}">
                <a16:creationId xmlns:a16="http://schemas.microsoft.com/office/drawing/2014/main" id="{0D1D8BD0-03E9-F227-ECF8-61E653B363BF}"/>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6" name="Đồ họa 61" descr="Kitten with solid fill">
            <a:extLst>
              <a:ext uri="{FF2B5EF4-FFF2-40B4-BE49-F238E27FC236}">
                <a16:creationId xmlns:a16="http://schemas.microsoft.com/office/drawing/2014/main" id="{E93495A2-4EAE-A720-BEE2-307CCDCD8296}"/>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7" name="Đường nối Thẳng 7">
            <a:extLst>
              <a:ext uri="{FF2B5EF4-FFF2-40B4-BE49-F238E27FC236}">
                <a16:creationId xmlns:a16="http://schemas.microsoft.com/office/drawing/2014/main" id="{0D108B38-8FA3-95A2-DDB1-FF5C5D2E31D7}"/>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Hộp Văn bản 8">
            <a:extLst>
              <a:ext uri="{FF2B5EF4-FFF2-40B4-BE49-F238E27FC236}">
                <a16:creationId xmlns:a16="http://schemas.microsoft.com/office/drawing/2014/main" id="{5E0B13AC-7983-E90C-50C8-8DE9E56B2C15}"/>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pic>
        <p:nvPicPr>
          <p:cNvPr id="18" name="Picture 17">
            <a:extLst>
              <a:ext uri="{FF2B5EF4-FFF2-40B4-BE49-F238E27FC236}">
                <a16:creationId xmlns:a16="http://schemas.microsoft.com/office/drawing/2014/main" id="{5AE818F1-DF89-97AE-382F-19AA763D73B0}"/>
              </a:ext>
            </a:extLst>
          </p:cNvPr>
          <p:cNvPicPr>
            <a:picLocks noChangeAspect="1"/>
          </p:cNvPicPr>
          <p:nvPr/>
        </p:nvPicPr>
        <p:blipFill>
          <a:blip r:embed="rId2"/>
          <a:stretch>
            <a:fillRect/>
          </a:stretch>
        </p:blipFill>
        <p:spPr>
          <a:xfrm>
            <a:off x="2346269" y="693785"/>
            <a:ext cx="7499461" cy="5470430"/>
          </a:xfrm>
          <a:prstGeom prst="rect">
            <a:avLst/>
          </a:prstGeom>
        </p:spPr>
      </p:pic>
      <p:pic>
        <p:nvPicPr>
          <p:cNvPr id="9" name="Picture 8">
            <a:extLst>
              <a:ext uri="{FF2B5EF4-FFF2-40B4-BE49-F238E27FC236}">
                <a16:creationId xmlns:a16="http://schemas.microsoft.com/office/drawing/2014/main" id="{312EC417-7B08-D905-F7AB-F823AD2E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775" y="2645606"/>
            <a:ext cx="152182" cy="152182"/>
          </a:xfrm>
          <a:prstGeom prst="rect">
            <a:avLst/>
          </a:prstGeom>
        </p:spPr>
      </p:pic>
    </p:spTree>
    <p:extLst>
      <p:ext uri="{BB962C8B-B14F-4D97-AF65-F5344CB8AC3E}">
        <p14:creationId xmlns:p14="http://schemas.microsoft.com/office/powerpoint/2010/main" val="44556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ộp Văn bản 28">
            <a:extLst>
              <a:ext uri="{FF2B5EF4-FFF2-40B4-BE49-F238E27FC236}">
                <a16:creationId xmlns:a16="http://schemas.microsoft.com/office/drawing/2014/main" id="{18205F3F-C4F2-A254-1BC7-B19800103BFB}"/>
              </a:ext>
            </a:extLst>
          </p:cNvPr>
          <p:cNvSpPr txBox="1"/>
          <p:nvPr/>
        </p:nvSpPr>
        <p:spPr>
          <a:xfrm>
            <a:off x="9109275" y="5256051"/>
            <a:ext cx="2750964" cy="830997"/>
          </a:xfrm>
          <a:prstGeom prst="rect">
            <a:avLst/>
          </a:prstGeom>
          <a:noFill/>
        </p:spPr>
        <p:txBody>
          <a:bodyPr wrap="square" rtlCol="0">
            <a:spAutoFit/>
          </a:bodyPr>
          <a:lstStyle/>
          <a:p>
            <a:r>
              <a:rPr lang="vi-VN" sz="1200" dirty="0">
                <a:solidFill>
                  <a:schemeClr val="tx1">
                    <a:lumMod val="65000"/>
                    <a:lumOff val="35000"/>
                  </a:schemeClr>
                </a:solidFill>
              </a:rPr>
              <a:t>Tại trang chủ, người dùng có thể thấy nhìn thấy các món ăn được trang web đề xuất và chia ra thành nhiều phần</a:t>
            </a:r>
          </a:p>
        </p:txBody>
      </p:sp>
      <p:grpSp>
        <p:nvGrpSpPr>
          <p:cNvPr id="3" name="Nhóm 27">
            <a:extLst>
              <a:ext uri="{FF2B5EF4-FFF2-40B4-BE49-F238E27FC236}">
                <a16:creationId xmlns:a16="http://schemas.microsoft.com/office/drawing/2014/main" id="{5654DAC5-AA7B-82A8-51B8-F433D63AEB7D}"/>
              </a:ext>
            </a:extLst>
          </p:cNvPr>
          <p:cNvGrpSpPr/>
          <p:nvPr/>
        </p:nvGrpSpPr>
        <p:grpSpPr>
          <a:xfrm>
            <a:off x="2326511" y="2448046"/>
            <a:ext cx="1821600" cy="342030"/>
            <a:chOff x="1821656" y="4431506"/>
            <a:chExt cx="1296023" cy="240841"/>
          </a:xfrm>
          <a:effectLst/>
        </p:grpSpPr>
        <p:cxnSp>
          <p:nvCxnSpPr>
            <p:cNvPr id="4" name="Đường nối Thẳng 24">
              <a:extLst>
                <a:ext uri="{FF2B5EF4-FFF2-40B4-BE49-F238E27FC236}">
                  <a16:creationId xmlns:a16="http://schemas.microsoft.com/office/drawing/2014/main" id="{F930A096-CFE3-237D-AA7D-9F1238DE5CBD}"/>
                </a:ext>
              </a:extLst>
            </p:cNvPr>
            <p:cNvCxnSpPr/>
            <p:nvPr/>
          </p:nvCxnSpPr>
          <p:spPr>
            <a:xfrm>
              <a:off x="2085975" y="4672347"/>
              <a:ext cx="1031704"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Đường nối Thẳng 25">
              <a:extLst>
                <a:ext uri="{FF2B5EF4-FFF2-40B4-BE49-F238E27FC236}">
                  <a16:creationId xmlns:a16="http://schemas.microsoft.com/office/drawing/2014/main" id="{0B8D91A1-9E71-C055-F2F2-8E3727FF642B}"/>
                </a:ext>
              </a:extLst>
            </p:cNvPr>
            <p:cNvCxnSpPr>
              <a:cxnSpLocks/>
            </p:cNvCxnSpPr>
            <p:nvPr/>
          </p:nvCxnSpPr>
          <p:spPr>
            <a:xfrm flipH="1" flipV="1">
              <a:off x="1821656" y="4431506"/>
              <a:ext cx="261144" cy="237666"/>
            </a:xfrm>
            <a:prstGeom prst="line">
              <a:avLst/>
            </a:prstGeom>
            <a:ln w="12700" cap="rnd">
              <a:solidFill>
                <a:schemeClr val="bg1"/>
              </a:solidFill>
              <a:tailEnd type="oval"/>
            </a:ln>
          </p:spPr>
          <p:style>
            <a:lnRef idx="1">
              <a:schemeClr val="accent1"/>
            </a:lnRef>
            <a:fillRef idx="0">
              <a:schemeClr val="accent1"/>
            </a:fillRef>
            <a:effectRef idx="0">
              <a:schemeClr val="accent1"/>
            </a:effectRef>
            <a:fontRef idx="minor">
              <a:schemeClr val="tx1"/>
            </a:fontRef>
          </p:style>
        </p:cxnSp>
      </p:grpSp>
      <p:sp>
        <p:nvSpPr>
          <p:cNvPr id="6" name="Hộp Văn bản 19">
            <a:extLst>
              <a:ext uri="{FF2B5EF4-FFF2-40B4-BE49-F238E27FC236}">
                <a16:creationId xmlns:a16="http://schemas.microsoft.com/office/drawing/2014/main" id="{9A24CE6D-433F-BEB4-7685-3C7319C623A1}"/>
              </a:ext>
            </a:extLst>
          </p:cNvPr>
          <p:cNvSpPr txBox="1"/>
          <p:nvPr/>
        </p:nvSpPr>
        <p:spPr>
          <a:xfrm>
            <a:off x="589416" y="1719940"/>
            <a:ext cx="2732518" cy="646331"/>
          </a:xfrm>
          <a:prstGeom prst="rect">
            <a:avLst/>
          </a:prstGeom>
          <a:noFill/>
        </p:spPr>
        <p:txBody>
          <a:bodyPr wrap="square" rtlCol="0">
            <a:spAutoFit/>
          </a:bodyPr>
          <a:lstStyle/>
          <a:p>
            <a:r>
              <a:rPr lang="en-US" sz="1200" dirty="0">
                <a:solidFill>
                  <a:schemeClr val="bg1"/>
                </a:solidFill>
              </a:rPr>
              <a:t>N</a:t>
            </a:r>
            <a:r>
              <a:rPr lang="vi-VN" sz="1200" dirty="0">
                <a:solidFill>
                  <a:schemeClr val="bg1"/>
                </a:solidFill>
              </a:rPr>
              <a:t>gười dung có thể nhập tên vào thanh tìm kiếm để tìm kiếm món ăn bằng tên</a:t>
            </a:r>
            <a:endParaRPr lang="en-US" sz="1200" dirty="0">
              <a:solidFill>
                <a:schemeClr val="bg1"/>
              </a:solidFill>
            </a:endParaRPr>
          </a:p>
        </p:txBody>
      </p:sp>
      <p:grpSp>
        <p:nvGrpSpPr>
          <p:cNvPr id="7" name="Nhóm 27">
            <a:extLst>
              <a:ext uri="{FF2B5EF4-FFF2-40B4-BE49-F238E27FC236}">
                <a16:creationId xmlns:a16="http://schemas.microsoft.com/office/drawing/2014/main" id="{10EB6FAF-17AC-98EE-5B42-7AE2BE202AF0}"/>
              </a:ext>
            </a:extLst>
          </p:cNvPr>
          <p:cNvGrpSpPr/>
          <p:nvPr/>
        </p:nvGrpSpPr>
        <p:grpSpPr>
          <a:xfrm rot="10800000">
            <a:off x="7708246" y="3173392"/>
            <a:ext cx="1821600" cy="342030"/>
            <a:chOff x="1821656" y="4431506"/>
            <a:chExt cx="1296023" cy="240841"/>
          </a:xfrm>
          <a:effectLst/>
        </p:grpSpPr>
        <p:cxnSp>
          <p:nvCxnSpPr>
            <p:cNvPr id="8" name="Đường nối Thẳng 24">
              <a:extLst>
                <a:ext uri="{FF2B5EF4-FFF2-40B4-BE49-F238E27FC236}">
                  <a16:creationId xmlns:a16="http://schemas.microsoft.com/office/drawing/2014/main" id="{B5973481-5F4B-8767-036D-7127DEA17704}"/>
                </a:ext>
              </a:extLst>
            </p:cNvPr>
            <p:cNvCxnSpPr/>
            <p:nvPr/>
          </p:nvCxnSpPr>
          <p:spPr>
            <a:xfrm>
              <a:off x="2085975" y="4672347"/>
              <a:ext cx="1031704"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Đường nối Thẳng 25">
              <a:extLst>
                <a:ext uri="{FF2B5EF4-FFF2-40B4-BE49-F238E27FC236}">
                  <a16:creationId xmlns:a16="http://schemas.microsoft.com/office/drawing/2014/main" id="{9848D836-40A1-FAEF-CD31-50C91CC7A184}"/>
                </a:ext>
              </a:extLst>
            </p:cNvPr>
            <p:cNvCxnSpPr>
              <a:cxnSpLocks/>
            </p:cNvCxnSpPr>
            <p:nvPr/>
          </p:nvCxnSpPr>
          <p:spPr>
            <a:xfrm flipH="1" flipV="1">
              <a:off x="1821656" y="4431506"/>
              <a:ext cx="261144" cy="237666"/>
            </a:xfrm>
            <a:prstGeom prst="line">
              <a:avLst/>
            </a:prstGeom>
            <a:ln w="12700" cap="rnd">
              <a:solidFill>
                <a:schemeClr val="bg1"/>
              </a:solidFill>
              <a:tailEnd type="oval"/>
            </a:ln>
          </p:spPr>
          <p:style>
            <a:lnRef idx="1">
              <a:schemeClr val="accent1"/>
            </a:lnRef>
            <a:fillRef idx="0">
              <a:schemeClr val="accent1"/>
            </a:fillRef>
            <a:effectRef idx="0">
              <a:schemeClr val="accent1"/>
            </a:effectRef>
            <a:fontRef idx="minor">
              <a:schemeClr val="tx1"/>
            </a:fontRef>
          </p:style>
        </p:cxnSp>
      </p:grpSp>
      <p:sp>
        <p:nvSpPr>
          <p:cNvPr id="10" name="Hộp Văn bản 19">
            <a:extLst>
              <a:ext uri="{FF2B5EF4-FFF2-40B4-BE49-F238E27FC236}">
                <a16:creationId xmlns:a16="http://schemas.microsoft.com/office/drawing/2014/main" id="{E27A2628-D100-81C9-8485-EF44FC0B0193}"/>
              </a:ext>
            </a:extLst>
          </p:cNvPr>
          <p:cNvSpPr txBox="1"/>
          <p:nvPr/>
        </p:nvSpPr>
        <p:spPr>
          <a:xfrm>
            <a:off x="9803757" y="3007591"/>
            <a:ext cx="1958050" cy="1015663"/>
          </a:xfrm>
          <a:prstGeom prst="rect">
            <a:avLst/>
          </a:prstGeom>
          <a:noFill/>
        </p:spPr>
        <p:txBody>
          <a:bodyPr wrap="square" rtlCol="0">
            <a:spAutoFit/>
          </a:bodyPr>
          <a:lstStyle/>
          <a:p>
            <a:r>
              <a:rPr lang="en-US" sz="1200" dirty="0">
                <a:solidFill>
                  <a:schemeClr val="bg1"/>
                </a:solidFill>
              </a:rPr>
              <a:t>N</a:t>
            </a:r>
            <a:r>
              <a:rPr lang="vi-VN" sz="1200" dirty="0">
                <a:solidFill>
                  <a:schemeClr val="bg1"/>
                </a:solidFill>
              </a:rPr>
              <a:t>gười dung</a:t>
            </a:r>
            <a:r>
              <a:rPr lang="en-US" sz="1200" dirty="0">
                <a:solidFill>
                  <a:schemeClr val="bg1"/>
                </a:solidFill>
              </a:rPr>
              <a:t> </a:t>
            </a:r>
            <a:r>
              <a:rPr lang="en-US" sz="1200" dirty="0" err="1">
                <a:solidFill>
                  <a:schemeClr val="bg1"/>
                </a:solidFill>
              </a:rPr>
              <a:t>cũng</a:t>
            </a:r>
            <a:r>
              <a:rPr lang="en-US" sz="1200" dirty="0">
                <a:solidFill>
                  <a:schemeClr val="bg1"/>
                </a:solidFill>
              </a:rPr>
              <a:t> </a:t>
            </a:r>
            <a:r>
              <a:rPr lang="en-US" sz="1200" dirty="0" err="1">
                <a:solidFill>
                  <a:schemeClr val="bg1"/>
                </a:solidFill>
              </a:rPr>
              <a:t>có</a:t>
            </a:r>
            <a:r>
              <a:rPr lang="en-US" sz="1200" dirty="0">
                <a:solidFill>
                  <a:schemeClr val="bg1"/>
                </a:solidFill>
              </a:rPr>
              <a:t> </a:t>
            </a:r>
            <a:r>
              <a:rPr lang="en-US" sz="1200" dirty="0" err="1">
                <a:solidFill>
                  <a:schemeClr val="bg1"/>
                </a:solidFill>
              </a:rPr>
              <a:t>thể</a:t>
            </a:r>
            <a:r>
              <a:rPr lang="vi-VN" sz="1200" dirty="0">
                <a:solidFill>
                  <a:schemeClr val="bg1"/>
                </a:solidFill>
              </a:rPr>
              <a:t> nhấn vào dòng chữ “ở phía dưới để hiện ra màn hình pop-up</a:t>
            </a:r>
            <a:endParaRPr lang="en-US" sz="1200" dirty="0">
              <a:solidFill>
                <a:schemeClr val="bg1"/>
              </a:solidFill>
            </a:endParaRPr>
          </a:p>
        </p:txBody>
      </p:sp>
      <p:pic>
        <p:nvPicPr>
          <p:cNvPr id="12" name="Picture 11">
            <a:extLst>
              <a:ext uri="{FF2B5EF4-FFF2-40B4-BE49-F238E27FC236}">
                <a16:creationId xmlns:a16="http://schemas.microsoft.com/office/drawing/2014/main" id="{5235B696-12F0-C17A-4AAE-87A302832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737" y="-8252460"/>
            <a:ext cx="8889020" cy="4462235"/>
          </a:xfrm>
          <a:prstGeom prst="rect">
            <a:avLst/>
          </a:prstGeom>
        </p:spPr>
      </p:pic>
    </p:spTree>
    <p:extLst>
      <p:ext uri="{BB962C8B-B14F-4D97-AF65-F5344CB8AC3E}">
        <p14:creationId xmlns:p14="http://schemas.microsoft.com/office/powerpoint/2010/main" val="343700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path" presetSubtype="0" decel="100000" fill="hold" grpId="1" nodeType="withEffect">
                                  <p:stCondLst>
                                    <p:cond delay="1000"/>
                                  </p:stCondLst>
                                  <p:childTnLst>
                                    <p:animMotion origin="layout" path="M 4.16667E-6 -1.85185E-6 L 4.16667E-6 0.09398 " pathEditMode="relative" rAng="0" ptsTypes="AA">
                                      <p:cBhvr>
                                        <p:cTn id="11" dur="750" spd="-100000" fill="hold"/>
                                        <p:tgtEl>
                                          <p:spTgt spid="2"/>
                                        </p:tgtEl>
                                        <p:attrNameLst>
                                          <p:attrName>ppt_x</p:attrName>
                                          <p:attrName>ppt_y</p:attrName>
                                        </p:attrNameLst>
                                      </p:cBhvr>
                                      <p:rCtr x="0" y="4699"/>
                                    </p:animMotion>
                                  </p:childTnLst>
                                </p:cTn>
                              </p:par>
                              <p:par>
                                <p:cTn id="12" presetID="22" presetClass="entr" presetSubtype="2" fill="hold" nodeType="withEffect">
                                  <p:stCondLst>
                                    <p:cond delay="750"/>
                                  </p:stCondLst>
                                  <p:childTnLst>
                                    <p:set>
                                      <p:cBhvr>
                                        <p:cTn id="13" dur="1" fill="hold">
                                          <p:stCondLst>
                                            <p:cond delay="0"/>
                                          </p:stCondLst>
                                        </p:cTn>
                                        <p:tgtEl>
                                          <p:spTgt spid="3"/>
                                        </p:tgtEl>
                                        <p:attrNameLst>
                                          <p:attrName>style.visibility</p:attrName>
                                        </p:attrNameLst>
                                      </p:cBhvr>
                                      <p:to>
                                        <p:strVal val="visible"/>
                                      </p:to>
                                    </p:set>
                                    <p:animEffect transition="in" filter="wipe(right)">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3.33333E-6 3.33333E-6 L 0.02474 3.33333E-6 " pathEditMode="relative" rAng="0" ptsTypes="AA">
                                      <p:cBhvr>
                                        <p:cTn id="19" dur="750" spd="-100000" fill="hold"/>
                                        <p:tgtEl>
                                          <p:spTgt spid="6"/>
                                        </p:tgtEl>
                                        <p:attrNameLst>
                                          <p:attrName>ppt_x</p:attrName>
                                          <p:attrName>ppt_y</p:attrName>
                                        </p:attrNameLst>
                                      </p:cBhvr>
                                      <p:rCtr x="1237" y="0"/>
                                    </p:animMotion>
                                  </p:childTnLst>
                                </p:cTn>
                              </p:par>
                              <p:par>
                                <p:cTn id="20" presetID="22" presetClass="entr" presetSubtype="2" fill="hold"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42" presetClass="path" presetSubtype="0" decel="100000" fill="hold" grpId="1" nodeType="withEffect">
                                  <p:stCondLst>
                                    <p:cond delay="0"/>
                                  </p:stCondLst>
                                  <p:childTnLst>
                                    <p:animMotion origin="layout" path="M 5E-6 -1.11022E-16 L 0.02473 -1.11022E-16 " pathEditMode="relative" rAng="0" ptsTypes="AA">
                                      <p:cBhvr>
                                        <p:cTn id="27" dur="750" spd="-100000" fill="hold"/>
                                        <p:tgtEl>
                                          <p:spTgt spid="10"/>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168EEB7-5675-A658-8E1E-8AD27FD475AD}"/>
              </a:ext>
            </a:extLst>
          </p:cNvPr>
          <p:cNvSpPr/>
          <p:nvPr/>
        </p:nvSpPr>
        <p:spPr>
          <a:xfrm>
            <a:off x="0" y="0"/>
            <a:ext cx="12246015" cy="6858000"/>
          </a:xfrm>
          <a:prstGeom prst="rect">
            <a:avLst/>
          </a:prstGeom>
          <a:solidFill>
            <a:schemeClr val="dk1">
              <a:alpha val="4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358D8A9-2217-5D1A-CD07-F9339B133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885" y="1348740"/>
            <a:ext cx="8889020" cy="4462235"/>
          </a:xfrm>
          <a:prstGeom prst="rect">
            <a:avLst/>
          </a:prstGeom>
        </p:spPr>
      </p:pic>
      <p:grpSp>
        <p:nvGrpSpPr>
          <p:cNvPr id="16" name="Nhóm 27">
            <a:extLst>
              <a:ext uri="{FF2B5EF4-FFF2-40B4-BE49-F238E27FC236}">
                <a16:creationId xmlns:a16="http://schemas.microsoft.com/office/drawing/2014/main" id="{23D1D3AE-F4BE-7C69-F759-8C4CC98F28C6}"/>
              </a:ext>
            </a:extLst>
          </p:cNvPr>
          <p:cNvGrpSpPr/>
          <p:nvPr/>
        </p:nvGrpSpPr>
        <p:grpSpPr>
          <a:xfrm rot="1419188">
            <a:off x="1079711" y="3689688"/>
            <a:ext cx="1342767" cy="206406"/>
            <a:chOff x="1821656" y="4431506"/>
            <a:chExt cx="1296023" cy="240841"/>
          </a:xfrm>
          <a:effectLst/>
        </p:grpSpPr>
        <p:cxnSp>
          <p:nvCxnSpPr>
            <p:cNvPr id="17" name="Đường nối Thẳng 24">
              <a:extLst>
                <a:ext uri="{FF2B5EF4-FFF2-40B4-BE49-F238E27FC236}">
                  <a16:creationId xmlns:a16="http://schemas.microsoft.com/office/drawing/2014/main" id="{29A74BCB-40D7-0833-4CD5-6D90437E9494}"/>
                </a:ext>
              </a:extLst>
            </p:cNvPr>
            <p:cNvCxnSpPr/>
            <p:nvPr/>
          </p:nvCxnSpPr>
          <p:spPr>
            <a:xfrm>
              <a:off x="2085975" y="4672347"/>
              <a:ext cx="1031704"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Đường nối Thẳng 25">
              <a:extLst>
                <a:ext uri="{FF2B5EF4-FFF2-40B4-BE49-F238E27FC236}">
                  <a16:creationId xmlns:a16="http://schemas.microsoft.com/office/drawing/2014/main" id="{82E1106B-349B-C407-1DF9-F110ECF7F0D3}"/>
                </a:ext>
              </a:extLst>
            </p:cNvPr>
            <p:cNvCxnSpPr>
              <a:cxnSpLocks/>
            </p:cNvCxnSpPr>
            <p:nvPr/>
          </p:nvCxnSpPr>
          <p:spPr>
            <a:xfrm flipH="1" flipV="1">
              <a:off x="1821656" y="4431506"/>
              <a:ext cx="261144" cy="237666"/>
            </a:xfrm>
            <a:prstGeom prst="line">
              <a:avLst/>
            </a:prstGeom>
            <a:ln w="12700" cap="rnd">
              <a:solidFill>
                <a:schemeClr val="bg1"/>
              </a:solidFill>
              <a:tailEnd type="oval"/>
            </a:ln>
          </p:spPr>
          <p:style>
            <a:lnRef idx="1">
              <a:schemeClr val="accent1"/>
            </a:lnRef>
            <a:fillRef idx="0">
              <a:schemeClr val="accent1"/>
            </a:fillRef>
            <a:effectRef idx="0">
              <a:schemeClr val="accent1"/>
            </a:effectRef>
            <a:fontRef idx="minor">
              <a:schemeClr val="tx1"/>
            </a:fontRef>
          </p:style>
        </p:cxnSp>
      </p:grpSp>
      <p:sp>
        <p:nvSpPr>
          <p:cNvPr id="19" name="Hộp Văn bản 29">
            <a:extLst>
              <a:ext uri="{FF2B5EF4-FFF2-40B4-BE49-F238E27FC236}">
                <a16:creationId xmlns:a16="http://schemas.microsoft.com/office/drawing/2014/main" id="{58707139-8624-1462-DC82-CEFF25A1859F}"/>
              </a:ext>
            </a:extLst>
          </p:cNvPr>
          <p:cNvSpPr txBox="1"/>
          <p:nvPr/>
        </p:nvSpPr>
        <p:spPr>
          <a:xfrm>
            <a:off x="40184" y="1969798"/>
            <a:ext cx="1385168" cy="1754326"/>
          </a:xfrm>
          <a:prstGeom prst="rect">
            <a:avLst/>
          </a:prstGeom>
          <a:noFill/>
        </p:spPr>
        <p:txBody>
          <a:bodyPr wrap="square" rtlCol="0">
            <a:spAutoFit/>
          </a:bodyPr>
          <a:lstStyle>
            <a:defPPr>
              <a:defRPr lang="vi-VN"/>
            </a:defPPr>
            <a:lvl1pPr>
              <a:defRPr sz="1200">
                <a:solidFill>
                  <a:schemeClr val="tx1">
                    <a:lumMod val="65000"/>
                    <a:lumOff val="35000"/>
                  </a:schemeClr>
                </a:solidFill>
              </a:defRPr>
            </a:lvl1pPr>
          </a:lstStyle>
          <a:p>
            <a:r>
              <a:rPr lang="vi-VN" dirty="0">
                <a:solidFill>
                  <a:schemeClr val="bg1"/>
                </a:solidFill>
              </a:rPr>
              <a:t> </a:t>
            </a:r>
          </a:p>
          <a:p>
            <a:r>
              <a:rPr lang="vi-VN" dirty="0">
                <a:solidFill>
                  <a:schemeClr val="bg1"/>
                </a:solidFill>
              </a:rPr>
              <a:t>Ở phía bên trái</a:t>
            </a:r>
            <a:r>
              <a:rPr lang="en-US" dirty="0">
                <a:solidFill>
                  <a:schemeClr val="bg1"/>
                </a:solidFill>
              </a:rPr>
              <a:t>,</a:t>
            </a:r>
            <a:r>
              <a:rPr lang="vi-VN" dirty="0">
                <a:solidFill>
                  <a:schemeClr val="bg1"/>
                </a:solidFill>
              </a:rPr>
              <a:t>. Người dùng có thể chọn nguyên liệu từ ảnh bằng cách nhấn vào nút “Upload Image”</a:t>
            </a:r>
          </a:p>
        </p:txBody>
      </p:sp>
      <p:grpSp>
        <p:nvGrpSpPr>
          <p:cNvPr id="21" name="Nhóm 27">
            <a:extLst>
              <a:ext uri="{FF2B5EF4-FFF2-40B4-BE49-F238E27FC236}">
                <a16:creationId xmlns:a16="http://schemas.microsoft.com/office/drawing/2014/main" id="{221480A4-6115-64A7-2E6D-B6FF37A69CFB}"/>
              </a:ext>
            </a:extLst>
          </p:cNvPr>
          <p:cNvGrpSpPr/>
          <p:nvPr/>
        </p:nvGrpSpPr>
        <p:grpSpPr>
          <a:xfrm rot="8044428">
            <a:off x="9769522" y="3421254"/>
            <a:ext cx="1342767" cy="206406"/>
            <a:chOff x="1821656" y="4431506"/>
            <a:chExt cx="1296023" cy="240841"/>
          </a:xfrm>
          <a:effectLst/>
        </p:grpSpPr>
        <p:cxnSp>
          <p:nvCxnSpPr>
            <p:cNvPr id="22" name="Đường nối Thẳng 24">
              <a:extLst>
                <a:ext uri="{FF2B5EF4-FFF2-40B4-BE49-F238E27FC236}">
                  <a16:creationId xmlns:a16="http://schemas.microsoft.com/office/drawing/2014/main" id="{3C2C8107-D005-3D2F-DAF4-F57244A70497}"/>
                </a:ext>
              </a:extLst>
            </p:cNvPr>
            <p:cNvCxnSpPr/>
            <p:nvPr/>
          </p:nvCxnSpPr>
          <p:spPr>
            <a:xfrm>
              <a:off x="2085975" y="4672347"/>
              <a:ext cx="1031704"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Đường nối Thẳng 25">
              <a:extLst>
                <a:ext uri="{FF2B5EF4-FFF2-40B4-BE49-F238E27FC236}">
                  <a16:creationId xmlns:a16="http://schemas.microsoft.com/office/drawing/2014/main" id="{1ACD35E7-84C3-0C90-4C2A-C293EF0CCA1F}"/>
                </a:ext>
              </a:extLst>
            </p:cNvPr>
            <p:cNvCxnSpPr>
              <a:cxnSpLocks/>
            </p:cNvCxnSpPr>
            <p:nvPr/>
          </p:nvCxnSpPr>
          <p:spPr>
            <a:xfrm flipH="1" flipV="1">
              <a:off x="1821656" y="4431506"/>
              <a:ext cx="261144" cy="237666"/>
            </a:xfrm>
            <a:prstGeom prst="line">
              <a:avLst/>
            </a:prstGeom>
            <a:ln w="12700" cap="rnd">
              <a:solidFill>
                <a:schemeClr val="bg1"/>
              </a:solidFill>
              <a:tailEnd type="oval"/>
            </a:ln>
          </p:spPr>
          <p:style>
            <a:lnRef idx="1">
              <a:schemeClr val="accent1"/>
            </a:lnRef>
            <a:fillRef idx="0">
              <a:schemeClr val="accent1"/>
            </a:fillRef>
            <a:effectRef idx="0">
              <a:schemeClr val="accent1"/>
            </a:effectRef>
            <a:fontRef idx="minor">
              <a:schemeClr val="tx1"/>
            </a:fontRef>
          </p:style>
        </p:cxnSp>
      </p:grpSp>
      <p:sp>
        <p:nvSpPr>
          <p:cNvPr id="24" name="Hộp Văn bản 29">
            <a:extLst>
              <a:ext uri="{FF2B5EF4-FFF2-40B4-BE49-F238E27FC236}">
                <a16:creationId xmlns:a16="http://schemas.microsoft.com/office/drawing/2014/main" id="{4609AE98-9533-71E1-64A1-F1FF9DBF4896}"/>
              </a:ext>
            </a:extLst>
          </p:cNvPr>
          <p:cNvSpPr txBox="1"/>
          <p:nvPr/>
        </p:nvSpPr>
        <p:spPr>
          <a:xfrm>
            <a:off x="11018678" y="1785132"/>
            <a:ext cx="1290603" cy="1569660"/>
          </a:xfrm>
          <a:prstGeom prst="rect">
            <a:avLst/>
          </a:prstGeom>
          <a:noFill/>
        </p:spPr>
        <p:txBody>
          <a:bodyPr wrap="square" rtlCol="0">
            <a:spAutoFit/>
          </a:bodyPr>
          <a:lstStyle>
            <a:defPPr>
              <a:defRPr lang="vi-VN"/>
            </a:defPPr>
            <a:lvl1pPr>
              <a:defRPr sz="1200">
                <a:solidFill>
                  <a:schemeClr val="tx1">
                    <a:lumMod val="65000"/>
                    <a:lumOff val="35000"/>
                  </a:schemeClr>
                </a:solidFill>
              </a:defRPr>
            </a:lvl1pPr>
          </a:lstStyle>
          <a:p>
            <a:r>
              <a:rPr lang="vi-VN" dirty="0">
                <a:solidFill>
                  <a:schemeClr val="bg1"/>
                </a:solidFill>
              </a:rPr>
              <a:t>Ở phía trên bên phải là nơi hiển thị các nguyên liệu đã chọn, ngươi dùng có thể hủy chọn ở đây. </a:t>
            </a:r>
          </a:p>
        </p:txBody>
      </p:sp>
      <p:sp>
        <p:nvSpPr>
          <p:cNvPr id="25" name="Hộp Văn bản 28">
            <a:extLst>
              <a:ext uri="{FF2B5EF4-FFF2-40B4-BE49-F238E27FC236}">
                <a16:creationId xmlns:a16="http://schemas.microsoft.com/office/drawing/2014/main" id="{663FEC91-4FCC-6DC2-2C56-EF868E7268B0}"/>
              </a:ext>
            </a:extLst>
          </p:cNvPr>
          <p:cNvSpPr txBox="1"/>
          <p:nvPr/>
        </p:nvSpPr>
        <p:spPr>
          <a:xfrm>
            <a:off x="4839424" y="258872"/>
            <a:ext cx="3348327" cy="830997"/>
          </a:xfrm>
          <a:prstGeom prst="rect">
            <a:avLst/>
          </a:prstGeom>
          <a:noFill/>
        </p:spPr>
        <p:txBody>
          <a:bodyPr wrap="square" rtlCol="0">
            <a:spAutoFit/>
          </a:bodyPr>
          <a:lstStyle>
            <a:defPPr>
              <a:defRPr lang="vi-VN"/>
            </a:defPPr>
            <a:lvl1pPr>
              <a:defRPr sz="4800" b="1">
                <a:effectLst/>
                <a:latin typeface="Montserrat" panose="00000500000000000000" pitchFamily="2" charset="0"/>
              </a:defRPr>
            </a:lvl1pPr>
          </a:lstStyle>
          <a:p>
            <a:r>
              <a:rPr lang="en-US" dirty="0">
                <a:solidFill>
                  <a:schemeClr val="bg1"/>
                </a:solidFill>
              </a:rPr>
              <a:t>Pop Up</a:t>
            </a:r>
            <a:endParaRPr lang="vi-VN" dirty="0">
              <a:solidFill>
                <a:schemeClr val="bg1"/>
              </a:solidFill>
            </a:endParaRPr>
          </a:p>
        </p:txBody>
      </p:sp>
    </p:spTree>
    <p:extLst>
      <p:ext uri="{BB962C8B-B14F-4D97-AF65-F5344CB8AC3E}">
        <p14:creationId xmlns:p14="http://schemas.microsoft.com/office/powerpoint/2010/main" val="261536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 presetClass="entr" presetSubtype="8" decel="10000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1000" fill="hold"/>
                                        <p:tgtEl>
                                          <p:spTgt spid="19"/>
                                        </p:tgtEl>
                                        <p:attrNameLst>
                                          <p:attrName>ppt_x</p:attrName>
                                        </p:attrNameLst>
                                      </p:cBhvr>
                                      <p:tavLst>
                                        <p:tav tm="0">
                                          <p:val>
                                            <p:strVal val="0-#ppt_w/2"/>
                                          </p:val>
                                        </p:tav>
                                        <p:tav tm="100000">
                                          <p:val>
                                            <p:strVal val="#ppt_x"/>
                                          </p:val>
                                        </p:tav>
                                      </p:tavLst>
                                    </p:anim>
                                    <p:anim calcmode="lin" valueType="num">
                                      <p:cBhvr additive="base">
                                        <p:cTn id="11" dur="1000" fill="hold"/>
                                        <p:tgtEl>
                                          <p:spTgt spid="19"/>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750"/>
                                  </p:stCondLst>
                                  <p:childTnLst>
                                    <p:set>
                                      <p:cBhvr>
                                        <p:cTn id="13" dur="1" fill="hold">
                                          <p:stCondLst>
                                            <p:cond delay="0"/>
                                          </p:stCondLst>
                                        </p:cTn>
                                        <p:tgtEl>
                                          <p:spTgt spid="21"/>
                                        </p:tgtEl>
                                        <p:attrNameLst>
                                          <p:attrName>style.visibility</p:attrName>
                                        </p:attrNameLst>
                                      </p:cBhvr>
                                      <p:to>
                                        <p:strVal val="visible"/>
                                      </p:to>
                                    </p:set>
                                    <p:animEffect transition="in" filter="wipe(right)">
                                      <p:cBhvr>
                                        <p:cTn id="14" dur="500"/>
                                        <p:tgtEl>
                                          <p:spTgt spid="21"/>
                                        </p:tgtEl>
                                      </p:cBhvr>
                                    </p:animEffect>
                                  </p:childTnLst>
                                </p:cTn>
                              </p:par>
                              <p:par>
                                <p:cTn id="15" presetID="2" presetClass="entr" presetSubtype="8" decel="100000"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1000" fill="hold"/>
                                        <p:tgtEl>
                                          <p:spTgt spid="24"/>
                                        </p:tgtEl>
                                        <p:attrNameLst>
                                          <p:attrName>ppt_x</p:attrName>
                                        </p:attrNameLst>
                                      </p:cBhvr>
                                      <p:tavLst>
                                        <p:tav tm="0">
                                          <p:val>
                                            <p:strVal val="0-#ppt_w/2"/>
                                          </p:val>
                                        </p:tav>
                                        <p:tav tm="100000">
                                          <p:val>
                                            <p:strVal val="#ppt_x"/>
                                          </p:val>
                                        </p:tav>
                                      </p:tavLst>
                                    </p:anim>
                                    <p:anim calcmode="lin" valueType="num">
                                      <p:cBhvr additive="base">
                                        <p:cTn id="18" dur="1000" fill="hold"/>
                                        <p:tgtEl>
                                          <p:spTgt spid="24"/>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1000" fill="hold"/>
                                        <p:tgtEl>
                                          <p:spTgt spid="25"/>
                                        </p:tgtEl>
                                        <p:attrNameLst>
                                          <p:attrName>ppt_x</p:attrName>
                                        </p:attrNameLst>
                                      </p:cBhvr>
                                      <p:tavLst>
                                        <p:tav tm="0">
                                          <p:val>
                                            <p:strVal val="0-#ppt_w/2"/>
                                          </p:val>
                                        </p:tav>
                                        <p:tav tm="100000">
                                          <p:val>
                                            <p:strVal val="#ppt_x"/>
                                          </p:val>
                                        </p:tav>
                                      </p:tavLst>
                                    </p:anim>
                                    <p:anim calcmode="lin" valueType="num">
                                      <p:cBhvr additive="base">
                                        <p:cTn id="22"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1C820C-D338-8D6D-67FA-7BFA1D0B1CFA}"/>
              </a:ext>
            </a:extLst>
          </p:cNvPr>
          <p:cNvSpPr/>
          <p:nvPr/>
        </p:nvSpPr>
        <p:spPr>
          <a:xfrm>
            <a:off x="0" y="4262284"/>
            <a:ext cx="12189542" cy="2595716"/>
          </a:xfrm>
          <a:prstGeom prst="rect">
            <a:avLst/>
          </a:prstGeom>
          <a:gradFill flip="none" rotWithShape="1">
            <a:gsLst>
              <a:gs pos="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ộp Văn bản 21">
            <a:extLst>
              <a:ext uri="{FF2B5EF4-FFF2-40B4-BE49-F238E27FC236}">
                <a16:creationId xmlns:a16="http://schemas.microsoft.com/office/drawing/2014/main" id="{87332023-EEA2-4213-F839-FFC464148EC3}"/>
              </a:ext>
            </a:extLst>
          </p:cNvPr>
          <p:cNvSpPr txBox="1"/>
          <p:nvPr/>
        </p:nvSpPr>
        <p:spPr>
          <a:xfrm>
            <a:off x="497872" y="5507696"/>
            <a:ext cx="1626634" cy="584775"/>
          </a:xfrm>
          <a:prstGeom prst="rect">
            <a:avLst/>
          </a:prstGeom>
          <a:noFill/>
        </p:spPr>
        <p:txBody>
          <a:bodyPr wrap="square" rtlCol="0">
            <a:spAutoFit/>
          </a:bodyPr>
          <a:lstStyle>
            <a:defPPr>
              <a:defRPr lang="vi-VN"/>
            </a:defPPr>
            <a:lvl1pPr>
              <a:defRPr sz="6000" b="1">
                <a:effectLst/>
                <a:latin typeface="Montserrat" panose="00000500000000000000" pitchFamily="2" charset="0"/>
              </a:defRPr>
            </a:lvl1pPr>
          </a:lstStyle>
          <a:p>
            <a:r>
              <a:rPr lang="en-US" sz="3200" dirty="0">
                <a:solidFill>
                  <a:schemeClr val="bg1"/>
                </a:solidFill>
              </a:rPr>
              <a:t>Page</a:t>
            </a:r>
            <a:endParaRPr lang="vi-VN" sz="3200" dirty="0">
              <a:solidFill>
                <a:schemeClr val="bg1"/>
              </a:solidFill>
            </a:endParaRPr>
          </a:p>
        </p:txBody>
      </p:sp>
      <p:sp>
        <p:nvSpPr>
          <p:cNvPr id="7" name="Hộp Văn bản 22">
            <a:extLst>
              <a:ext uri="{FF2B5EF4-FFF2-40B4-BE49-F238E27FC236}">
                <a16:creationId xmlns:a16="http://schemas.microsoft.com/office/drawing/2014/main" id="{1E490BA1-739B-3C40-E125-1DE9ACEF7F28}"/>
              </a:ext>
            </a:extLst>
          </p:cNvPr>
          <p:cNvSpPr txBox="1"/>
          <p:nvPr/>
        </p:nvSpPr>
        <p:spPr>
          <a:xfrm>
            <a:off x="497872" y="5994204"/>
            <a:ext cx="3301399" cy="707886"/>
          </a:xfrm>
          <a:prstGeom prst="rect">
            <a:avLst/>
          </a:prstGeom>
          <a:noFill/>
        </p:spPr>
        <p:txBody>
          <a:bodyPr wrap="square" rtlCol="0">
            <a:spAutoFit/>
          </a:bodyPr>
          <a:lstStyle>
            <a:defPPr>
              <a:defRPr lang="vi-VN"/>
            </a:defPPr>
            <a:lvl1pPr>
              <a:defRPr sz="6000" b="1">
                <a:effectLst/>
                <a:latin typeface="Montserrat" panose="00000500000000000000" pitchFamily="2" charset="0"/>
              </a:defRPr>
            </a:lvl1pPr>
          </a:lstStyle>
          <a:p>
            <a:r>
              <a:rPr lang="en-US" sz="4000" dirty="0">
                <a:solidFill>
                  <a:schemeClr val="bg1"/>
                </a:solidFill>
              </a:rPr>
              <a:t>Search</a:t>
            </a:r>
            <a:endParaRPr lang="vi-VN" sz="4000" dirty="0">
              <a:solidFill>
                <a:schemeClr val="bg1"/>
              </a:solidFill>
            </a:endParaRPr>
          </a:p>
        </p:txBody>
      </p:sp>
      <p:sp>
        <p:nvSpPr>
          <p:cNvPr id="8" name="Hộp Văn bản 20">
            <a:extLst>
              <a:ext uri="{FF2B5EF4-FFF2-40B4-BE49-F238E27FC236}">
                <a16:creationId xmlns:a16="http://schemas.microsoft.com/office/drawing/2014/main" id="{C227A8AC-0FA5-E9DA-8D8C-0732E26F11CD}"/>
              </a:ext>
            </a:extLst>
          </p:cNvPr>
          <p:cNvSpPr txBox="1"/>
          <p:nvPr/>
        </p:nvSpPr>
        <p:spPr>
          <a:xfrm>
            <a:off x="3119152" y="5689460"/>
            <a:ext cx="3905458" cy="1015663"/>
          </a:xfrm>
          <a:prstGeom prst="rect">
            <a:avLst/>
          </a:prstGeom>
          <a:noFill/>
        </p:spPr>
        <p:txBody>
          <a:bodyPr wrap="square" rtlCol="0">
            <a:spAutoFit/>
          </a:bodyPr>
          <a:lstStyle/>
          <a:p>
            <a:r>
              <a:rPr lang="vi-VN" sz="1200" dirty="0">
                <a:solidFill>
                  <a:schemeClr val="bg1"/>
                </a:solidFill>
              </a:rPr>
              <a:t>Tại </a:t>
            </a:r>
            <a:r>
              <a:rPr lang="en-US" sz="1200" dirty="0" err="1">
                <a:solidFill>
                  <a:schemeClr val="bg1"/>
                </a:solidFill>
              </a:rPr>
              <a:t>đây</a:t>
            </a:r>
            <a:r>
              <a:rPr lang="vi-VN" sz="1200" dirty="0">
                <a:solidFill>
                  <a:schemeClr val="bg1"/>
                </a:solidFill>
              </a:rPr>
              <a:t>, người dùng có thể nhìn thấy các công thức mà trang web đã tìm thấy.Đi kèm với tên và hình ảnh minh họa của món ăn là vài thông tin cơ bản như loại món ăn, số calo và thời gian chế biến.</a:t>
            </a:r>
            <a:endParaRPr lang="en-US" sz="1200" dirty="0">
              <a:solidFill>
                <a:schemeClr val="bg1"/>
              </a:solidFill>
            </a:endParaRPr>
          </a:p>
        </p:txBody>
      </p:sp>
      <p:pic>
        <p:nvPicPr>
          <p:cNvPr id="9" name="Hình ảnh 18">
            <a:extLst>
              <a:ext uri="{FF2B5EF4-FFF2-40B4-BE49-F238E27FC236}">
                <a16:creationId xmlns:a16="http://schemas.microsoft.com/office/drawing/2014/main" id="{670875AC-B8C4-43F1-D821-106874EED8E5}"/>
              </a:ext>
            </a:extLst>
          </p:cNvPr>
          <p:cNvPicPr>
            <a:picLocks noChangeAspect="1"/>
          </p:cNvPicPr>
          <p:nvPr/>
        </p:nvPicPr>
        <p:blipFill>
          <a:blip r:embed="rId3">
            <a:extLst>
              <a:ext uri="{28A0092B-C50C-407E-A947-70E740481C1C}">
                <a14:useLocalDpi xmlns:a14="http://schemas.microsoft.com/office/drawing/2010/main" val="0"/>
              </a:ext>
            </a:extLst>
          </a:blip>
          <a:srcRect t="427" b="427"/>
          <a:stretch/>
        </p:blipFill>
        <p:spPr>
          <a:xfrm>
            <a:off x="8119005" y="4600471"/>
            <a:ext cx="2042990" cy="2035108"/>
          </a:xfrm>
          <a:prstGeom prst="rect">
            <a:avLst/>
          </a:prstGeom>
        </p:spPr>
      </p:pic>
      <p:grpSp>
        <p:nvGrpSpPr>
          <p:cNvPr id="12" name="Nhóm 27">
            <a:extLst>
              <a:ext uri="{FF2B5EF4-FFF2-40B4-BE49-F238E27FC236}">
                <a16:creationId xmlns:a16="http://schemas.microsoft.com/office/drawing/2014/main" id="{0A792934-FB2C-D240-46E2-0FEFCA9DEF89}"/>
              </a:ext>
            </a:extLst>
          </p:cNvPr>
          <p:cNvGrpSpPr/>
          <p:nvPr/>
        </p:nvGrpSpPr>
        <p:grpSpPr>
          <a:xfrm rot="7459212">
            <a:off x="9889386" y="5432208"/>
            <a:ext cx="708248" cy="150975"/>
            <a:chOff x="1821656" y="4431506"/>
            <a:chExt cx="1296023" cy="240841"/>
          </a:xfrm>
          <a:effectLst/>
        </p:grpSpPr>
        <p:cxnSp>
          <p:nvCxnSpPr>
            <p:cNvPr id="13" name="Đường nối Thẳng 24">
              <a:extLst>
                <a:ext uri="{FF2B5EF4-FFF2-40B4-BE49-F238E27FC236}">
                  <a16:creationId xmlns:a16="http://schemas.microsoft.com/office/drawing/2014/main" id="{EB950C72-3538-2B87-159A-AC8B4E1136F6}"/>
                </a:ext>
              </a:extLst>
            </p:cNvPr>
            <p:cNvCxnSpPr/>
            <p:nvPr/>
          </p:nvCxnSpPr>
          <p:spPr>
            <a:xfrm>
              <a:off x="2085975" y="4672347"/>
              <a:ext cx="1031704"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Đường nối Thẳng 25">
              <a:extLst>
                <a:ext uri="{FF2B5EF4-FFF2-40B4-BE49-F238E27FC236}">
                  <a16:creationId xmlns:a16="http://schemas.microsoft.com/office/drawing/2014/main" id="{05EE2A5B-33B0-DBE4-6FA7-662BA2DD60E2}"/>
                </a:ext>
              </a:extLst>
            </p:cNvPr>
            <p:cNvCxnSpPr>
              <a:cxnSpLocks/>
            </p:cNvCxnSpPr>
            <p:nvPr/>
          </p:nvCxnSpPr>
          <p:spPr>
            <a:xfrm flipH="1" flipV="1">
              <a:off x="1821656" y="4431506"/>
              <a:ext cx="261144" cy="237666"/>
            </a:xfrm>
            <a:prstGeom prst="line">
              <a:avLst/>
            </a:prstGeom>
            <a:ln w="12700" cap="rnd">
              <a:solidFill>
                <a:schemeClr val="bg1"/>
              </a:solidFill>
              <a:tailEnd type="oval"/>
            </a:ln>
          </p:spPr>
          <p:style>
            <a:lnRef idx="1">
              <a:schemeClr val="accent1"/>
            </a:lnRef>
            <a:fillRef idx="0">
              <a:schemeClr val="accent1"/>
            </a:fillRef>
            <a:effectRef idx="0">
              <a:schemeClr val="accent1"/>
            </a:effectRef>
            <a:fontRef idx="minor">
              <a:schemeClr val="tx1"/>
            </a:fontRef>
          </p:style>
        </p:cxnSp>
      </p:grpSp>
      <p:sp>
        <p:nvSpPr>
          <p:cNvPr id="15" name="Hộp Văn bản 20">
            <a:extLst>
              <a:ext uri="{FF2B5EF4-FFF2-40B4-BE49-F238E27FC236}">
                <a16:creationId xmlns:a16="http://schemas.microsoft.com/office/drawing/2014/main" id="{5C5280E5-9C9A-7899-3F48-EB436C4B57D2}"/>
              </a:ext>
            </a:extLst>
          </p:cNvPr>
          <p:cNvSpPr txBox="1"/>
          <p:nvPr/>
        </p:nvSpPr>
        <p:spPr>
          <a:xfrm>
            <a:off x="10700739" y="4650714"/>
            <a:ext cx="1293579" cy="1546577"/>
          </a:xfrm>
          <a:prstGeom prst="rect">
            <a:avLst/>
          </a:prstGeom>
          <a:noFill/>
        </p:spPr>
        <p:txBody>
          <a:bodyPr wrap="square" rtlCol="0">
            <a:spAutoFit/>
          </a:bodyPr>
          <a:lstStyle/>
          <a:p>
            <a:r>
              <a:rPr lang="vi-VN" sz="1050" dirty="0">
                <a:solidFill>
                  <a:schemeClr val="bg1"/>
                </a:solidFill>
              </a:rPr>
              <a:t>Ở màn hình hướng dẫn cách làm món ăn, lại tiếp tục xuất hiện các thông tin cơ bản như tên món, loại đồ ăn, số nguyên liệu</a:t>
            </a:r>
            <a:r>
              <a:rPr lang="en-US" sz="1050" dirty="0">
                <a:solidFill>
                  <a:schemeClr val="bg1"/>
                </a:solidFill>
              </a:rPr>
              <a:t>…</a:t>
            </a:r>
          </a:p>
        </p:txBody>
      </p:sp>
    </p:spTree>
    <p:extLst>
      <p:ext uri="{BB962C8B-B14F-4D97-AF65-F5344CB8AC3E}">
        <p14:creationId xmlns:p14="http://schemas.microsoft.com/office/powerpoint/2010/main" val="69842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250"/>
                                  </p:stCondLst>
                                  <p:childTnLst>
                                    <p:animMotion origin="layout" path="M -2.08333E-6 -1.85185E-6 L 0.02474 -1.85185E-6 " pathEditMode="relative" rAng="0" ptsTypes="AA">
                                      <p:cBhvr>
                                        <p:cTn id="9" dur="750" spd="-100000" fill="hold"/>
                                        <p:tgtEl>
                                          <p:spTgt spid="6"/>
                                        </p:tgtEl>
                                        <p:attrNameLst>
                                          <p:attrName>ppt_x</p:attrName>
                                          <p:attrName>ppt_y</p:attrName>
                                        </p:attrNameLst>
                                      </p:cBhvr>
                                      <p:rCtr x="1237" y="0"/>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500"/>
                                  </p:stCondLst>
                                  <p:childTnLst>
                                    <p:animMotion origin="layout" path="M -1.875E-6 -4.44444E-6 L 0.02474 -4.44444E-6 " pathEditMode="relative" rAng="0" ptsTypes="AA">
                                      <p:cBhvr>
                                        <p:cTn id="14" dur="750" spd="-100000" fill="hold"/>
                                        <p:tgtEl>
                                          <p:spTgt spid="7"/>
                                        </p:tgtEl>
                                        <p:attrNameLst>
                                          <p:attrName>ppt_x</p:attrName>
                                          <p:attrName>ppt_y</p:attrName>
                                        </p:attrNameLst>
                                      </p:cBhvr>
                                      <p:rCtr x="1237" y="0"/>
                                    </p:animMotion>
                                  </p:childTnLst>
                                </p:cTn>
                              </p:par>
                              <p:par>
                                <p:cTn id="15" presetID="10" presetClass="entr" presetSubtype="0"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750"/>
                                  </p:stCondLst>
                                  <p:childTnLst>
                                    <p:animMotion origin="layout" path="M 4.375E-6 -3.7037E-6 L 0.02474 -3.7037E-6 " pathEditMode="relative" rAng="0" ptsTypes="AA">
                                      <p:cBhvr>
                                        <p:cTn id="19" dur="750" spd="-100000" fill="hold"/>
                                        <p:tgtEl>
                                          <p:spTgt spid="8"/>
                                        </p:tgtEl>
                                        <p:attrNameLst>
                                          <p:attrName>ppt_x</p:attrName>
                                          <p:attrName>ppt_y</p:attrName>
                                        </p:attrNameLst>
                                      </p:cBhvr>
                                      <p:rCtr x="1237" y="0"/>
                                    </p:animMotion>
                                  </p:childTnLst>
                                </p:cTn>
                              </p:par>
                              <p:par>
                                <p:cTn id="20" presetID="10" presetClass="entr" presetSubtype="0" fill="hold"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6" presetClass="emph" presetSubtype="0" decel="100000" fill="hold" nodeType="withEffect">
                                  <p:stCondLst>
                                    <p:cond delay="500"/>
                                  </p:stCondLst>
                                  <p:childTnLst>
                                    <p:animScale>
                                      <p:cBhvr>
                                        <p:cTn id="24" dur="750" fill="hold"/>
                                        <p:tgtEl>
                                          <p:spTgt spid="9"/>
                                        </p:tgtEl>
                                      </p:cBhvr>
                                      <p:by x="90000" y="90000"/>
                                    </p:animScale>
                                  </p:childTnLst>
                                </p:cTn>
                              </p:par>
                              <p:par>
                                <p:cTn id="25" presetID="22" presetClass="entr" presetSubtype="2" fill="hold" nodeType="withEffect">
                                  <p:stCondLst>
                                    <p:cond delay="75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500"/>
                                        <p:tgtEl>
                                          <p:spTgt spid="12"/>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42" presetClass="path" presetSubtype="0" decel="100000" fill="hold" grpId="1" nodeType="withEffect">
                                  <p:stCondLst>
                                    <p:cond delay="750"/>
                                  </p:stCondLst>
                                  <p:childTnLst>
                                    <p:animMotion origin="layout" path="M 8.33333E-7 -2.22222E-6 L 0.02474 -2.22222E-6 " pathEditMode="relative" rAng="0" ptsTypes="AA">
                                      <p:cBhvr>
                                        <p:cTn id="32" dur="750" spd="-100000" fill="hold"/>
                                        <p:tgtEl>
                                          <p:spTgt spid="15"/>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15" grpId="0"/>
      <p:bldP spid="1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ình chữ nhật 9">
            <a:extLst>
              <a:ext uri="{FF2B5EF4-FFF2-40B4-BE49-F238E27FC236}">
                <a16:creationId xmlns:a16="http://schemas.microsoft.com/office/drawing/2014/main" id="{2C8779D8-E648-A79A-D8EC-A4DFE7DB5022}"/>
              </a:ext>
            </a:extLst>
          </p:cNvPr>
          <p:cNvSpPr/>
          <p:nvPr/>
        </p:nvSpPr>
        <p:spPr>
          <a:xfrm>
            <a:off x="0" y="0"/>
            <a:ext cx="12192000" cy="4386805"/>
          </a:xfrm>
          <a:prstGeom prst="rect">
            <a:avLst/>
          </a:prstGeom>
          <a:solidFill>
            <a:srgbClr val="E7E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141DA346-3869-6A96-E5C2-17557FC5CFDF}"/>
              </a:ext>
            </a:extLst>
          </p:cNvPr>
          <p:cNvSpPr txBox="1"/>
          <p:nvPr/>
        </p:nvSpPr>
        <p:spPr>
          <a:xfrm>
            <a:off x="2222500" y="1388324"/>
            <a:ext cx="1548047" cy="369332"/>
          </a:xfrm>
          <a:prstGeom prst="rect">
            <a:avLst/>
          </a:prstGeom>
          <a:noFill/>
        </p:spPr>
        <p:txBody>
          <a:bodyPr wrap="square">
            <a:spAutoFit/>
          </a:bodyPr>
          <a:lstStyle/>
          <a:p>
            <a:pPr algn="l"/>
            <a:r>
              <a:rPr lang="en-US" b="1" dirty="0" err="1">
                <a:solidFill>
                  <a:srgbClr val="000000"/>
                </a:solidFill>
              </a:rPr>
              <a:t>Đối</a:t>
            </a:r>
            <a:r>
              <a:rPr lang="en-US" b="1" dirty="0">
                <a:solidFill>
                  <a:srgbClr val="000000"/>
                </a:solidFill>
              </a:rPr>
              <a:t> </a:t>
            </a:r>
            <a:r>
              <a:rPr lang="en-US" b="1" dirty="0" err="1">
                <a:solidFill>
                  <a:srgbClr val="000000"/>
                </a:solidFill>
              </a:rPr>
              <a:t>tượng</a:t>
            </a:r>
            <a:endParaRPr lang="vi-VN" b="1" i="0" dirty="0">
              <a:solidFill>
                <a:srgbClr val="000000"/>
              </a:solidFill>
              <a:effectLst/>
            </a:endParaRPr>
          </a:p>
        </p:txBody>
      </p:sp>
      <p:sp>
        <p:nvSpPr>
          <p:cNvPr id="18" name="Hộp Văn bản 17">
            <a:extLst>
              <a:ext uri="{FF2B5EF4-FFF2-40B4-BE49-F238E27FC236}">
                <a16:creationId xmlns:a16="http://schemas.microsoft.com/office/drawing/2014/main" id="{1B8F410E-E27E-DF6B-3EC8-0D6894C45E14}"/>
              </a:ext>
            </a:extLst>
          </p:cNvPr>
          <p:cNvSpPr txBox="1"/>
          <p:nvPr/>
        </p:nvSpPr>
        <p:spPr>
          <a:xfrm>
            <a:off x="2222500" y="1809820"/>
            <a:ext cx="3657439" cy="1015663"/>
          </a:xfrm>
          <a:prstGeom prst="rect">
            <a:avLst/>
          </a:prstGeom>
          <a:noFill/>
        </p:spPr>
        <p:txBody>
          <a:bodyPr wrap="square">
            <a:spAutoFit/>
          </a:bodyPr>
          <a:lstStyle/>
          <a:p>
            <a:r>
              <a:rPr lang="vi-VN" sz="1200" dirty="0">
                <a:solidFill>
                  <a:schemeClr val="tx1">
                    <a:lumMod val="50000"/>
                    <a:lumOff val="50000"/>
                  </a:schemeClr>
                </a:solidFill>
              </a:rPr>
              <a:t>•Những người cần một nơi để dễ dàng, nhanh chóng tìm kiếm thông tin về các món ăn cũng như khám phá các công thức mới…</a:t>
            </a:r>
            <a:endParaRPr lang="en-US" sz="1200" dirty="0">
              <a:solidFill>
                <a:schemeClr val="tx1">
                  <a:lumMod val="50000"/>
                  <a:lumOff val="50000"/>
                </a:schemeClr>
              </a:solidFill>
            </a:endParaRPr>
          </a:p>
          <a:p>
            <a:r>
              <a:rPr lang="en-US" sz="1200" dirty="0">
                <a:solidFill>
                  <a:schemeClr val="tx1">
                    <a:lumMod val="50000"/>
                    <a:lumOff val="50000"/>
                  </a:schemeClr>
                </a:solidFill>
              </a:rPr>
              <a:t>-</a:t>
            </a:r>
            <a:r>
              <a:rPr lang="vi-VN" sz="1200" dirty="0">
                <a:solidFill>
                  <a:schemeClr val="tx1">
                    <a:lumMod val="50000"/>
                    <a:lumOff val="50000"/>
                  </a:schemeClr>
                </a:solidFill>
              </a:rPr>
              <a:t>Những người không biết làm gì với những nguyên liệu còn thừa</a:t>
            </a:r>
            <a:r>
              <a:rPr lang="en-US" sz="1200" dirty="0">
                <a:solidFill>
                  <a:schemeClr val="tx1">
                    <a:lumMod val="50000"/>
                    <a:lumOff val="50000"/>
                  </a:schemeClr>
                </a:solidFill>
              </a:rPr>
              <a:t>..</a:t>
            </a:r>
          </a:p>
        </p:txBody>
      </p:sp>
      <p:sp>
        <p:nvSpPr>
          <p:cNvPr id="19" name="Hộp Văn bản 18">
            <a:extLst>
              <a:ext uri="{FF2B5EF4-FFF2-40B4-BE49-F238E27FC236}">
                <a16:creationId xmlns:a16="http://schemas.microsoft.com/office/drawing/2014/main" id="{6A365B60-3E84-402A-8D2C-1FCE6C9979DA}"/>
              </a:ext>
            </a:extLst>
          </p:cNvPr>
          <p:cNvSpPr txBox="1"/>
          <p:nvPr/>
        </p:nvSpPr>
        <p:spPr>
          <a:xfrm>
            <a:off x="2222500" y="2924917"/>
            <a:ext cx="1514385" cy="369332"/>
          </a:xfrm>
          <a:prstGeom prst="rect">
            <a:avLst/>
          </a:prstGeom>
          <a:noFill/>
        </p:spPr>
        <p:txBody>
          <a:bodyPr wrap="square">
            <a:spAutoFit/>
          </a:bodyPr>
          <a:lstStyle/>
          <a:p>
            <a:pPr algn="l"/>
            <a:r>
              <a:rPr lang="en-US" b="1" dirty="0" err="1">
                <a:solidFill>
                  <a:srgbClr val="000000"/>
                </a:solidFill>
                <a:latin typeface="Arial" panose="020B0604020202020204" pitchFamily="34" charset="0"/>
              </a:rPr>
              <a:t>Người</a:t>
            </a:r>
            <a:r>
              <a:rPr lang="en-US" b="1" dirty="0">
                <a:solidFill>
                  <a:srgbClr val="000000"/>
                </a:solidFill>
                <a:latin typeface="Arial" panose="020B0604020202020204" pitchFamily="34" charset="0"/>
              </a:rPr>
              <a:t> </a:t>
            </a:r>
            <a:r>
              <a:rPr lang="en-US" b="1" dirty="0" err="1">
                <a:solidFill>
                  <a:srgbClr val="000000"/>
                </a:solidFill>
                <a:latin typeface="Arial" panose="020B0604020202020204" pitchFamily="34" charset="0"/>
              </a:rPr>
              <a:t>dùng</a:t>
            </a:r>
            <a:endParaRPr lang="vi-VN" b="1" i="0" dirty="0">
              <a:solidFill>
                <a:srgbClr val="000000"/>
              </a:solidFill>
              <a:effectLst/>
              <a:latin typeface="Arial" panose="020B0604020202020204" pitchFamily="34" charset="0"/>
            </a:endParaRPr>
          </a:p>
        </p:txBody>
      </p:sp>
      <p:sp>
        <p:nvSpPr>
          <p:cNvPr id="22" name="Hộp Văn bản 21">
            <a:extLst>
              <a:ext uri="{FF2B5EF4-FFF2-40B4-BE49-F238E27FC236}">
                <a16:creationId xmlns:a16="http://schemas.microsoft.com/office/drawing/2014/main" id="{DC467B59-3054-B02E-BD19-CB0803F01F08}"/>
              </a:ext>
            </a:extLst>
          </p:cNvPr>
          <p:cNvSpPr txBox="1"/>
          <p:nvPr/>
        </p:nvSpPr>
        <p:spPr>
          <a:xfrm>
            <a:off x="2211676" y="3352081"/>
            <a:ext cx="3935839" cy="646331"/>
          </a:xfrm>
          <a:prstGeom prst="rect">
            <a:avLst/>
          </a:prstGeom>
          <a:noFill/>
        </p:spPr>
        <p:txBody>
          <a:bodyPr wrap="square">
            <a:spAutoFit/>
          </a:bodyPr>
          <a:lstStyle>
            <a:defPPr>
              <a:defRPr lang="vi-VN"/>
            </a:defPPr>
            <a:lvl1pPr>
              <a:defRPr sz="1200">
                <a:solidFill>
                  <a:schemeClr val="tx1">
                    <a:lumMod val="50000"/>
                    <a:lumOff val="50000"/>
                  </a:schemeClr>
                </a:solidFill>
              </a:defRPr>
            </a:lvl1pPr>
          </a:lstStyle>
          <a:p>
            <a:r>
              <a:rPr lang="en-US" dirty="0"/>
              <a:t>-</a:t>
            </a:r>
            <a:r>
              <a:rPr lang="vi-VN" dirty="0"/>
              <a:t>Những người muốn tìm kiếm thông tin về nguyên liệu trong hình ảnh mà không rõ tên nguyên liệu.</a:t>
            </a:r>
          </a:p>
        </p:txBody>
      </p:sp>
      <p:sp>
        <p:nvSpPr>
          <p:cNvPr id="23" name="Hộp Văn bản 22">
            <a:extLst>
              <a:ext uri="{FF2B5EF4-FFF2-40B4-BE49-F238E27FC236}">
                <a16:creationId xmlns:a16="http://schemas.microsoft.com/office/drawing/2014/main" id="{DF446578-594D-BB38-20F5-8F9FCE6D5EC2}"/>
              </a:ext>
            </a:extLst>
          </p:cNvPr>
          <p:cNvSpPr txBox="1"/>
          <p:nvPr/>
        </p:nvSpPr>
        <p:spPr>
          <a:xfrm rot="16200000">
            <a:off x="-1725276" y="3446402"/>
            <a:ext cx="6161871" cy="923330"/>
          </a:xfrm>
          <a:prstGeom prst="rect">
            <a:avLst/>
          </a:prstGeom>
          <a:noFill/>
        </p:spPr>
        <p:txBody>
          <a:bodyPr wrap="square">
            <a:spAutoFit/>
          </a:bodyPr>
          <a:lstStyle/>
          <a:p>
            <a:pPr algn="ctr"/>
            <a:r>
              <a:rPr lang="vi-VN" sz="5400" b="1" dirty="0">
                <a:solidFill>
                  <a:srgbClr val="4B3B2F"/>
                </a:solidFill>
              </a:rPr>
              <a:t>INTE</a:t>
            </a:r>
            <a:r>
              <a:rPr lang="vi-VN" sz="5400" b="1" dirty="0"/>
              <a:t>RACTION</a:t>
            </a:r>
            <a:endParaRPr lang="vi-VN" sz="5400" b="1" dirty="0">
              <a:solidFill>
                <a:srgbClr val="7E634E"/>
              </a:solidFill>
            </a:endParaRPr>
          </a:p>
        </p:txBody>
      </p:sp>
      <p:sp>
        <p:nvSpPr>
          <p:cNvPr id="49" name="Hộp Văn bản 48">
            <a:extLst>
              <a:ext uri="{FF2B5EF4-FFF2-40B4-BE49-F238E27FC236}">
                <a16:creationId xmlns:a16="http://schemas.microsoft.com/office/drawing/2014/main" id="{98DC92B7-331E-4B28-83D6-D45C7C7BBCBA}"/>
              </a:ext>
            </a:extLst>
          </p:cNvPr>
          <p:cNvSpPr txBox="1"/>
          <p:nvPr/>
        </p:nvSpPr>
        <p:spPr>
          <a:xfrm>
            <a:off x="2357982" y="4300777"/>
            <a:ext cx="1378904" cy="1077218"/>
          </a:xfrm>
          <a:prstGeom prst="rect">
            <a:avLst/>
          </a:prstGeom>
          <a:noFill/>
        </p:spPr>
        <p:txBody>
          <a:bodyPr wrap="none" rtlCol="0">
            <a:spAutoFit/>
          </a:bodyPr>
          <a:lstStyle>
            <a:defPPr>
              <a:defRPr lang="vi-VN"/>
            </a:defPPr>
            <a:lvl1pPr>
              <a:lnSpc>
                <a:spcPct val="160000"/>
              </a:lnSpc>
              <a:defRPr sz="6000" kern="100">
                <a:effectLst>
                  <a:outerShdw blurRad="38100" dist="38100" dir="2700000" algn="tl">
                    <a:srgbClr val="000000">
                      <a:alpha val="43137"/>
                    </a:srgbClr>
                  </a:outerShdw>
                </a:effectLst>
                <a:latin typeface="Aneta Thania" pitchFamily="2" charset="0"/>
                <a:ea typeface="Calibri" panose="020F0502020204030204" pitchFamily="34" charset="0"/>
              </a:defRPr>
            </a:lvl1pPr>
          </a:lstStyle>
          <a:p>
            <a:r>
              <a:rPr lang="en-US" sz="4000" dirty="0"/>
              <a:t>Food Ai</a:t>
            </a:r>
            <a:endParaRPr lang="vi-VN" sz="4000" dirty="0"/>
          </a:p>
        </p:txBody>
      </p:sp>
      <p:pic>
        <p:nvPicPr>
          <p:cNvPr id="56" name="Hình ảnh 55">
            <a:extLst>
              <a:ext uri="{FF2B5EF4-FFF2-40B4-BE49-F238E27FC236}">
                <a16:creationId xmlns:a16="http://schemas.microsoft.com/office/drawing/2014/main" id="{654CF8BD-58ED-6467-685E-00BC26E55A61}"/>
              </a:ext>
            </a:extLst>
          </p:cNvPr>
          <p:cNvPicPr>
            <a:picLocks noChangeAspect="1"/>
          </p:cNvPicPr>
          <p:nvPr/>
        </p:nvPicPr>
        <p:blipFill>
          <a:blip r:embed="rId2">
            <a:extLst>
              <a:ext uri="{28A0092B-C50C-407E-A947-70E740481C1C}">
                <a14:useLocalDpi xmlns:a14="http://schemas.microsoft.com/office/drawing/2010/main" val="0"/>
              </a:ext>
            </a:extLst>
          </a:blip>
          <a:srcRect l="67828" t="58019" b="407"/>
          <a:stretch>
            <a:fillRect/>
          </a:stretch>
        </p:blipFill>
        <p:spPr>
          <a:xfrm>
            <a:off x="9609629" y="2924917"/>
            <a:ext cx="1596037" cy="3093656"/>
          </a:xfrm>
          <a:custGeom>
            <a:avLst/>
            <a:gdLst>
              <a:gd name="connsiteX0" fmla="*/ 0 w 1596037"/>
              <a:gd name="connsiteY0" fmla="*/ 0 h 3093656"/>
              <a:gd name="connsiteX1" fmla="*/ 1596037 w 1596037"/>
              <a:gd name="connsiteY1" fmla="*/ 0 h 3093656"/>
              <a:gd name="connsiteX2" fmla="*/ 1596037 w 1596037"/>
              <a:gd name="connsiteY2" fmla="*/ 3093656 h 3093656"/>
              <a:gd name="connsiteX3" fmla="*/ 0 w 1596037"/>
              <a:gd name="connsiteY3" fmla="*/ 3093656 h 3093656"/>
            </a:gdLst>
            <a:ahLst/>
            <a:cxnLst>
              <a:cxn ang="0">
                <a:pos x="connsiteX0" y="connsiteY0"/>
              </a:cxn>
              <a:cxn ang="0">
                <a:pos x="connsiteX1" y="connsiteY1"/>
              </a:cxn>
              <a:cxn ang="0">
                <a:pos x="connsiteX2" y="connsiteY2"/>
              </a:cxn>
              <a:cxn ang="0">
                <a:pos x="connsiteX3" y="connsiteY3"/>
              </a:cxn>
            </a:cxnLst>
            <a:rect l="l" t="t" r="r" b="b"/>
            <a:pathLst>
              <a:path w="1596037" h="3093656">
                <a:moveTo>
                  <a:pt x="0" y="0"/>
                </a:moveTo>
                <a:lnTo>
                  <a:pt x="1596037" y="0"/>
                </a:lnTo>
                <a:lnTo>
                  <a:pt x="1596037" y="3093656"/>
                </a:lnTo>
                <a:lnTo>
                  <a:pt x="0" y="3093656"/>
                </a:lnTo>
                <a:close/>
              </a:path>
            </a:pathLst>
          </a:custGeom>
        </p:spPr>
      </p:pic>
      <p:pic>
        <p:nvPicPr>
          <p:cNvPr id="54" name="Hình ảnh 53">
            <a:extLst>
              <a:ext uri="{FF2B5EF4-FFF2-40B4-BE49-F238E27FC236}">
                <a16:creationId xmlns:a16="http://schemas.microsoft.com/office/drawing/2014/main" id="{C9465187-D670-A552-E6A8-0D444E5F1392}"/>
              </a:ext>
            </a:extLst>
          </p:cNvPr>
          <p:cNvPicPr>
            <a:picLocks noChangeAspect="1"/>
          </p:cNvPicPr>
          <p:nvPr/>
        </p:nvPicPr>
        <p:blipFill>
          <a:blip r:embed="rId2">
            <a:extLst>
              <a:ext uri="{28A0092B-C50C-407E-A947-70E740481C1C}">
                <a14:useLocalDpi xmlns:a14="http://schemas.microsoft.com/office/drawing/2010/main" val="0"/>
              </a:ext>
            </a:extLst>
          </a:blip>
          <a:srcRect l="33914" t="36501" r="33914" b="10298"/>
          <a:stretch>
            <a:fillRect/>
          </a:stretch>
        </p:blipFill>
        <p:spPr>
          <a:xfrm>
            <a:off x="7927187" y="1323694"/>
            <a:ext cx="1596037" cy="3958893"/>
          </a:xfrm>
          <a:custGeom>
            <a:avLst/>
            <a:gdLst>
              <a:gd name="connsiteX0" fmla="*/ 0 w 1596037"/>
              <a:gd name="connsiteY0" fmla="*/ 0 h 3958893"/>
              <a:gd name="connsiteX1" fmla="*/ 1596037 w 1596037"/>
              <a:gd name="connsiteY1" fmla="*/ 0 h 3958893"/>
              <a:gd name="connsiteX2" fmla="*/ 1596037 w 1596037"/>
              <a:gd name="connsiteY2" fmla="*/ 3958893 h 3958893"/>
              <a:gd name="connsiteX3" fmla="*/ 0 w 1596037"/>
              <a:gd name="connsiteY3" fmla="*/ 3958893 h 3958893"/>
            </a:gdLst>
            <a:ahLst/>
            <a:cxnLst>
              <a:cxn ang="0">
                <a:pos x="connsiteX0" y="connsiteY0"/>
              </a:cxn>
              <a:cxn ang="0">
                <a:pos x="connsiteX1" y="connsiteY1"/>
              </a:cxn>
              <a:cxn ang="0">
                <a:pos x="connsiteX2" y="connsiteY2"/>
              </a:cxn>
              <a:cxn ang="0">
                <a:pos x="connsiteX3" y="connsiteY3"/>
              </a:cxn>
            </a:cxnLst>
            <a:rect l="l" t="t" r="r" b="b"/>
            <a:pathLst>
              <a:path w="1596037" h="3958893">
                <a:moveTo>
                  <a:pt x="0" y="0"/>
                </a:moveTo>
                <a:lnTo>
                  <a:pt x="1596037" y="0"/>
                </a:lnTo>
                <a:lnTo>
                  <a:pt x="1596037" y="3958893"/>
                </a:lnTo>
                <a:lnTo>
                  <a:pt x="0" y="3958893"/>
                </a:lnTo>
                <a:close/>
              </a:path>
            </a:pathLst>
          </a:custGeom>
        </p:spPr>
      </p:pic>
      <p:pic>
        <p:nvPicPr>
          <p:cNvPr id="52" name="Hình ảnh 51">
            <a:extLst>
              <a:ext uri="{FF2B5EF4-FFF2-40B4-BE49-F238E27FC236}">
                <a16:creationId xmlns:a16="http://schemas.microsoft.com/office/drawing/2014/main" id="{183EAC73-F065-3B0F-15C7-2893BF1E27C9}"/>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t="48339" r="67828" b="5533"/>
          <a:stretch>
            <a:fillRect/>
          </a:stretch>
        </p:blipFill>
        <p:spPr>
          <a:xfrm>
            <a:off x="6244745" y="2204565"/>
            <a:ext cx="1596037" cy="3432611"/>
          </a:xfrm>
          <a:custGeom>
            <a:avLst/>
            <a:gdLst>
              <a:gd name="connsiteX0" fmla="*/ 0 w 1596037"/>
              <a:gd name="connsiteY0" fmla="*/ 0 h 3432611"/>
              <a:gd name="connsiteX1" fmla="*/ 1596037 w 1596037"/>
              <a:gd name="connsiteY1" fmla="*/ 0 h 3432611"/>
              <a:gd name="connsiteX2" fmla="*/ 1596037 w 1596037"/>
              <a:gd name="connsiteY2" fmla="*/ 3432611 h 3432611"/>
              <a:gd name="connsiteX3" fmla="*/ 0 w 1596037"/>
              <a:gd name="connsiteY3" fmla="*/ 3432611 h 3432611"/>
            </a:gdLst>
            <a:ahLst/>
            <a:cxnLst>
              <a:cxn ang="0">
                <a:pos x="connsiteX0" y="connsiteY0"/>
              </a:cxn>
              <a:cxn ang="0">
                <a:pos x="connsiteX1" y="connsiteY1"/>
              </a:cxn>
              <a:cxn ang="0">
                <a:pos x="connsiteX2" y="connsiteY2"/>
              </a:cxn>
              <a:cxn ang="0">
                <a:pos x="connsiteX3" y="connsiteY3"/>
              </a:cxn>
            </a:cxnLst>
            <a:rect l="l" t="t" r="r" b="b"/>
            <a:pathLst>
              <a:path w="1596037" h="3432611">
                <a:moveTo>
                  <a:pt x="0" y="0"/>
                </a:moveTo>
                <a:lnTo>
                  <a:pt x="1596037" y="0"/>
                </a:lnTo>
                <a:lnTo>
                  <a:pt x="1596037" y="3432611"/>
                </a:lnTo>
                <a:lnTo>
                  <a:pt x="0" y="3432611"/>
                </a:lnTo>
                <a:close/>
              </a:path>
            </a:pathLst>
          </a:custGeom>
        </p:spPr>
      </p:pic>
      <p:cxnSp>
        <p:nvCxnSpPr>
          <p:cNvPr id="48" name="Đường nối Thẳng 47">
            <a:extLst>
              <a:ext uri="{FF2B5EF4-FFF2-40B4-BE49-F238E27FC236}">
                <a16:creationId xmlns:a16="http://schemas.microsoft.com/office/drawing/2014/main" id="{BCFBA64D-92F8-EA6D-7CD2-5B98B899F8F6}"/>
              </a:ext>
            </a:extLst>
          </p:cNvPr>
          <p:cNvCxnSpPr/>
          <p:nvPr/>
        </p:nvCxnSpPr>
        <p:spPr>
          <a:xfrm flipH="1">
            <a:off x="2933700" y="5201920"/>
            <a:ext cx="3783015"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Hình tự do: Hình 2">
            <a:extLst>
              <a:ext uri="{FF2B5EF4-FFF2-40B4-BE49-F238E27FC236}">
                <a16:creationId xmlns:a16="http://schemas.microsoft.com/office/drawing/2014/main" id="{63C1B3B7-DE19-3F6D-CD63-F1731592376D}"/>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 name="Đồ họa 54" descr="Cat with solid fill">
            <a:extLst>
              <a:ext uri="{FF2B5EF4-FFF2-40B4-BE49-F238E27FC236}">
                <a16:creationId xmlns:a16="http://schemas.microsoft.com/office/drawing/2014/main" id="{8A061786-3311-C5FB-221B-5B244D670E2B}"/>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5" name="Hộp Văn bản 4">
            <a:extLst>
              <a:ext uri="{FF2B5EF4-FFF2-40B4-BE49-F238E27FC236}">
                <a16:creationId xmlns:a16="http://schemas.microsoft.com/office/drawing/2014/main" id="{3AC7DB96-68B2-28EF-B93A-95A5DB2AD182}"/>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6" name="Hộp Văn bản 5">
            <a:extLst>
              <a:ext uri="{FF2B5EF4-FFF2-40B4-BE49-F238E27FC236}">
                <a16:creationId xmlns:a16="http://schemas.microsoft.com/office/drawing/2014/main" id="{3D165B28-6CAE-81B7-52A0-44D5951FECF4}"/>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7" name="Đồ họa 61" descr="Kitten with solid fill">
            <a:extLst>
              <a:ext uri="{FF2B5EF4-FFF2-40B4-BE49-F238E27FC236}">
                <a16:creationId xmlns:a16="http://schemas.microsoft.com/office/drawing/2014/main" id="{E2B9AD1E-2F82-1B7B-3573-22D3246CCE8D}"/>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8" name="Đường nối Thẳng 7">
            <a:extLst>
              <a:ext uri="{FF2B5EF4-FFF2-40B4-BE49-F238E27FC236}">
                <a16:creationId xmlns:a16="http://schemas.microsoft.com/office/drawing/2014/main" id="{82199BD3-C95E-E0E4-08A2-EB16BC6228ED}"/>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Hộp Văn bản 8">
            <a:extLst>
              <a:ext uri="{FF2B5EF4-FFF2-40B4-BE49-F238E27FC236}">
                <a16:creationId xmlns:a16="http://schemas.microsoft.com/office/drawing/2014/main" id="{50478005-BA2E-9221-7635-DB699A4E2964}"/>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spTree>
    <p:extLst>
      <p:ext uri="{BB962C8B-B14F-4D97-AF65-F5344CB8AC3E}">
        <p14:creationId xmlns:p14="http://schemas.microsoft.com/office/powerpoint/2010/main" val="28780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42" presetClass="path" presetSubtype="0" decel="100000" fill="hold" grpId="1" nodeType="withEffect">
                                  <p:stCondLst>
                                    <p:cond delay="0"/>
                                  </p:stCondLst>
                                  <p:childTnLst>
                                    <p:animMotion origin="layout" path="M -3.125E-6 1.85185E-6 L -3.125E-6 -0.01505 " pathEditMode="relative" rAng="0" ptsTypes="AA">
                                      <p:cBhvr>
                                        <p:cTn id="17" dur="750" spd="-100000" fill="hold"/>
                                        <p:tgtEl>
                                          <p:spTgt spid="16"/>
                                        </p:tgtEl>
                                        <p:attrNameLst>
                                          <p:attrName>ppt_x</p:attrName>
                                          <p:attrName>ppt_y</p:attrName>
                                        </p:attrNameLst>
                                      </p:cBhvr>
                                      <p:rCtr x="0" y="-764"/>
                                    </p:animMotion>
                                  </p:childTnLst>
                                </p:cTn>
                              </p:par>
                              <p:par>
                                <p:cTn id="18" presetID="10" presetClass="entr" presetSubtype="0" fill="hold" grpId="0" nodeType="with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42" presetClass="path" presetSubtype="0" decel="100000" fill="hold" grpId="1" nodeType="withEffect">
                                  <p:stCondLst>
                                    <p:cond delay="250"/>
                                  </p:stCondLst>
                                  <p:childTnLst>
                                    <p:animMotion origin="layout" path="M -1.66667E-6 -2.96296E-6 L -1.66667E-6 -0.01504 " pathEditMode="relative" rAng="0" ptsTypes="AA">
                                      <p:cBhvr>
                                        <p:cTn id="22" dur="750" spd="-100000" fill="hold"/>
                                        <p:tgtEl>
                                          <p:spTgt spid="18"/>
                                        </p:tgtEl>
                                        <p:attrNameLst>
                                          <p:attrName>ppt_x</p:attrName>
                                          <p:attrName>ppt_y</p:attrName>
                                        </p:attrNameLst>
                                      </p:cBhvr>
                                      <p:rCtr x="0" y="-764"/>
                                    </p:animMotion>
                                  </p:childTnLst>
                                </p:cTn>
                              </p:par>
                              <p:par>
                                <p:cTn id="23" presetID="10" presetClass="entr" presetSubtype="0" fill="hold" grpId="0" nodeType="withEffect">
                                  <p:stCondLst>
                                    <p:cond delay="5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42" presetClass="path" presetSubtype="0" decel="100000" fill="hold" grpId="1" nodeType="withEffect">
                                  <p:stCondLst>
                                    <p:cond delay="500"/>
                                  </p:stCondLst>
                                  <p:childTnLst>
                                    <p:animMotion origin="layout" path="M -1.04167E-6 -7.40741E-7 L -1.04167E-6 -0.01505 " pathEditMode="relative" rAng="0" ptsTypes="AA">
                                      <p:cBhvr>
                                        <p:cTn id="27" dur="750" spd="-100000" fill="hold"/>
                                        <p:tgtEl>
                                          <p:spTgt spid="19"/>
                                        </p:tgtEl>
                                        <p:attrNameLst>
                                          <p:attrName>ppt_x</p:attrName>
                                          <p:attrName>ppt_y</p:attrName>
                                        </p:attrNameLst>
                                      </p:cBhvr>
                                      <p:rCtr x="0" y="-764"/>
                                    </p:animMotion>
                                  </p:childTnLst>
                                </p:cTn>
                              </p:par>
                              <p:par>
                                <p:cTn id="28" presetID="10" presetClass="entr" presetSubtype="0" fill="hold" grpId="0" nodeType="withEffect">
                                  <p:stCondLst>
                                    <p:cond delay="75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42" presetClass="path" presetSubtype="0" decel="100000" fill="hold" grpId="1" nodeType="withEffect">
                                  <p:stCondLst>
                                    <p:cond delay="750"/>
                                  </p:stCondLst>
                                  <p:childTnLst>
                                    <p:animMotion origin="layout" path="M 1.66667E-6 3.7037E-7 L 1.66667E-6 -0.01505 " pathEditMode="relative" rAng="0" ptsTypes="AA">
                                      <p:cBhvr>
                                        <p:cTn id="32" dur="750" spd="-100000" fill="hold"/>
                                        <p:tgtEl>
                                          <p:spTgt spid="22"/>
                                        </p:tgtEl>
                                        <p:attrNameLst>
                                          <p:attrName>ppt_x</p:attrName>
                                          <p:attrName>ppt_y</p:attrName>
                                        </p:attrNameLst>
                                      </p:cBhvr>
                                      <p:rCtr x="0" y="-764"/>
                                    </p:animMotion>
                                  </p:childTnLst>
                                </p:cTn>
                              </p:par>
                              <p:par>
                                <p:cTn id="33" presetID="10" presetClass="entr" presetSubtype="0" fill="hold" nodeType="withEffect">
                                  <p:stCondLst>
                                    <p:cond delay="25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42" presetClass="path" presetSubtype="0" decel="100000" fill="hold" nodeType="withEffect">
                                  <p:stCondLst>
                                    <p:cond delay="250"/>
                                  </p:stCondLst>
                                  <p:childTnLst>
                                    <p:animMotion origin="layout" path="M -1.25E-6 3.7037E-7 L -1.25E-6 0.0125 " pathEditMode="relative" rAng="0" ptsTypes="AA">
                                      <p:cBhvr>
                                        <p:cTn id="37" dur="750" spd="-100000" fill="hold"/>
                                        <p:tgtEl>
                                          <p:spTgt spid="52"/>
                                        </p:tgtEl>
                                        <p:attrNameLst>
                                          <p:attrName>ppt_x</p:attrName>
                                          <p:attrName>ppt_y</p:attrName>
                                        </p:attrNameLst>
                                      </p:cBhvr>
                                      <p:rCtr x="0" y="625"/>
                                    </p:animMotion>
                                  </p:childTnLst>
                                </p:cTn>
                              </p:par>
                              <p:par>
                                <p:cTn id="38" presetID="10"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42" presetClass="path" presetSubtype="0" decel="100000" fill="hold" nodeType="withEffect">
                                  <p:stCondLst>
                                    <p:cond delay="0"/>
                                  </p:stCondLst>
                                  <p:childTnLst>
                                    <p:animMotion origin="layout" path="M -1.25E-6 3.7037E-7 L -1.25E-6 0.0125 " pathEditMode="relative" rAng="0" ptsTypes="AA">
                                      <p:cBhvr>
                                        <p:cTn id="42" dur="750" spd="-100000" fill="hold"/>
                                        <p:tgtEl>
                                          <p:spTgt spid="54"/>
                                        </p:tgtEl>
                                        <p:attrNameLst>
                                          <p:attrName>ppt_x</p:attrName>
                                          <p:attrName>ppt_y</p:attrName>
                                        </p:attrNameLst>
                                      </p:cBhvr>
                                      <p:rCtr x="0" y="625"/>
                                    </p:animMotion>
                                  </p:childTnLst>
                                </p:cTn>
                              </p:par>
                              <p:par>
                                <p:cTn id="43" presetID="10" presetClass="entr" presetSubtype="0" fill="hold" nodeType="withEffect">
                                  <p:stCondLst>
                                    <p:cond delay="50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42" presetClass="path" presetSubtype="0" decel="100000" fill="hold" nodeType="withEffect">
                                  <p:stCondLst>
                                    <p:cond delay="500"/>
                                  </p:stCondLst>
                                  <p:childTnLst>
                                    <p:animMotion origin="layout" path="M -1.25E-6 3.7037E-7 L -1.25E-6 0.0125 " pathEditMode="relative" rAng="0" ptsTypes="AA">
                                      <p:cBhvr>
                                        <p:cTn id="47" dur="750" spd="-100000" fill="hold"/>
                                        <p:tgtEl>
                                          <p:spTgt spid="56"/>
                                        </p:tgtEl>
                                        <p:attrNameLst>
                                          <p:attrName>ppt_x</p:attrName>
                                          <p:attrName>ppt_y</p:attrName>
                                        </p:attrNameLst>
                                      </p:cBhvr>
                                      <p:rCtr x="0" y="625"/>
                                    </p:animMotion>
                                  </p:childTnLst>
                                </p:cTn>
                              </p:par>
                              <p:par>
                                <p:cTn id="48" presetID="22" presetClass="entr" presetSubtype="2" fill="hold" nodeType="withEffect">
                                  <p:stCondLst>
                                    <p:cond delay="500"/>
                                  </p:stCondLst>
                                  <p:childTnLst>
                                    <p:set>
                                      <p:cBhvr>
                                        <p:cTn id="49" dur="1" fill="hold">
                                          <p:stCondLst>
                                            <p:cond delay="0"/>
                                          </p:stCondLst>
                                        </p:cTn>
                                        <p:tgtEl>
                                          <p:spTgt spid="48"/>
                                        </p:tgtEl>
                                        <p:attrNameLst>
                                          <p:attrName>style.visibility</p:attrName>
                                        </p:attrNameLst>
                                      </p:cBhvr>
                                      <p:to>
                                        <p:strVal val="visible"/>
                                      </p:to>
                                    </p:set>
                                    <p:animEffect transition="in" filter="wipe(right)">
                                      <p:cBhvr>
                                        <p:cTn id="50" dur="500"/>
                                        <p:tgtEl>
                                          <p:spTgt spid="48"/>
                                        </p:tgtEl>
                                      </p:cBhvr>
                                    </p:animEffect>
                                  </p:childTnLst>
                                </p:cTn>
                              </p:par>
                              <p:par>
                                <p:cTn id="51" presetID="10" presetClass="entr" presetSubtype="0" fill="hold" grpId="0" nodeType="withEffect">
                                  <p:stCondLst>
                                    <p:cond delay="75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42" presetClass="path" presetSubtype="0" decel="100000" fill="hold" grpId="1" nodeType="withEffect">
                                  <p:stCondLst>
                                    <p:cond delay="750"/>
                                  </p:stCondLst>
                                  <p:childTnLst>
                                    <p:animMotion origin="layout" path="M 2.08333E-7 4.44444E-6 L 0.00937 -0.00024 " pathEditMode="relative" rAng="0" ptsTypes="AA">
                                      <p:cBhvr>
                                        <p:cTn id="55" dur="750" spd="-100000" fill="hold"/>
                                        <p:tgtEl>
                                          <p:spTgt spid="49"/>
                                        </p:tgtEl>
                                        <p:attrNameLst>
                                          <p:attrName>ppt_x</p:attrName>
                                          <p:attrName>ppt_y</p:attrName>
                                        </p:attrNameLst>
                                      </p:cBhvr>
                                      <p:rCtr x="46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16" grpId="1"/>
      <p:bldP spid="18" grpId="0"/>
      <p:bldP spid="18" grpId="1"/>
      <p:bldP spid="19" grpId="0"/>
      <p:bldP spid="19" grpId="1"/>
      <p:bldP spid="22" grpId="0"/>
      <p:bldP spid="22" grpId="1"/>
      <p:bldP spid="23" grpId="0"/>
      <p:bldP spid="49" grpId="0"/>
      <p:bldP spid="49"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B4815F1-7328-451D-B25D-69F14247A15E}"/>
              </a:ext>
            </a:extLst>
          </p:cNvPr>
          <p:cNvGrpSpPr/>
          <p:nvPr/>
        </p:nvGrpSpPr>
        <p:grpSpPr>
          <a:xfrm>
            <a:off x="3931233" y="2046748"/>
            <a:ext cx="4515971" cy="1382252"/>
            <a:chOff x="1719811" y="2304680"/>
            <a:chExt cx="4177490" cy="1173644"/>
          </a:xfrm>
        </p:grpSpPr>
        <p:grpSp>
          <p:nvGrpSpPr>
            <p:cNvPr id="2" name="Group 1">
              <a:extLst>
                <a:ext uri="{FF2B5EF4-FFF2-40B4-BE49-F238E27FC236}">
                  <a16:creationId xmlns:a16="http://schemas.microsoft.com/office/drawing/2014/main" id="{51FAFBD3-C736-40E5-B730-44313F12E3B3}"/>
                </a:ext>
              </a:extLst>
            </p:cNvPr>
            <p:cNvGrpSpPr/>
            <p:nvPr/>
          </p:nvGrpSpPr>
          <p:grpSpPr>
            <a:xfrm>
              <a:off x="1719811" y="2304680"/>
              <a:ext cx="4177490" cy="1173644"/>
              <a:chOff x="1719811" y="2304680"/>
              <a:chExt cx="4177490" cy="1173644"/>
            </a:xfrm>
          </p:grpSpPr>
          <p:pic>
            <p:nvPicPr>
              <p:cNvPr id="28" name="Picture 27">
                <a:extLst>
                  <a:ext uri="{FF2B5EF4-FFF2-40B4-BE49-F238E27FC236}">
                    <a16:creationId xmlns:a16="http://schemas.microsoft.com/office/drawing/2014/main" id="{0C65CDF2-AC54-4E31-A518-390B427967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4390" y="2304680"/>
                <a:ext cx="606817" cy="556984"/>
              </a:xfrm>
              <a:prstGeom prst="rect">
                <a:avLst/>
              </a:prstGeom>
            </p:spPr>
          </p:pic>
          <p:grpSp>
            <p:nvGrpSpPr>
              <p:cNvPr id="36" name="Group 35">
                <a:extLst>
                  <a:ext uri="{FF2B5EF4-FFF2-40B4-BE49-F238E27FC236}">
                    <a16:creationId xmlns:a16="http://schemas.microsoft.com/office/drawing/2014/main" id="{DEBB5719-A3F4-475C-93AC-B0B6FAC53C56}"/>
                  </a:ext>
                </a:extLst>
              </p:cNvPr>
              <p:cNvGrpSpPr/>
              <p:nvPr/>
            </p:nvGrpSpPr>
            <p:grpSpPr>
              <a:xfrm>
                <a:off x="1719811" y="2952903"/>
                <a:ext cx="4177490" cy="525421"/>
                <a:chOff x="1861803" y="2604977"/>
                <a:chExt cx="4177490" cy="525421"/>
              </a:xfrm>
              <a:effectLst>
                <a:outerShdw blurRad="152400" dist="114300" dir="8100000" algn="tr" rotWithShape="0">
                  <a:prstClr val="black">
                    <a:alpha val="40000"/>
                  </a:prstClr>
                </a:outerShdw>
              </a:effectLst>
            </p:grpSpPr>
            <p:sp>
              <p:nvSpPr>
                <p:cNvPr id="29" name="Rectangle 28">
                  <a:extLst>
                    <a:ext uri="{FF2B5EF4-FFF2-40B4-BE49-F238E27FC236}">
                      <a16:creationId xmlns:a16="http://schemas.microsoft.com/office/drawing/2014/main" id="{3AB38E5A-2E26-41A1-988C-33078A76F29F}"/>
                    </a:ext>
                  </a:extLst>
                </p:cNvPr>
                <p:cNvSpPr/>
                <p:nvPr/>
              </p:nvSpPr>
              <p:spPr>
                <a:xfrm>
                  <a:off x="1861803" y="2604977"/>
                  <a:ext cx="4177490" cy="525421"/>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sz="2917" dirty="0">
                    <a:solidFill>
                      <a:schemeClr val="tx1"/>
                    </a:solidFill>
                    <a:latin typeface="Abadi Extra Light" panose="020B0204020104020204" pitchFamily="34" charset="0"/>
                  </a:endParaRPr>
                </a:p>
              </p:txBody>
            </p:sp>
            <p:sp>
              <p:nvSpPr>
                <p:cNvPr id="33" name="Rectangle 32">
                  <a:extLst>
                    <a:ext uri="{FF2B5EF4-FFF2-40B4-BE49-F238E27FC236}">
                      <a16:creationId xmlns:a16="http://schemas.microsoft.com/office/drawing/2014/main" id="{EF5A8C30-B96E-49C1-897E-99681AA7D6B6}"/>
                    </a:ext>
                  </a:extLst>
                </p:cNvPr>
                <p:cNvSpPr/>
                <p:nvPr/>
              </p:nvSpPr>
              <p:spPr>
                <a:xfrm>
                  <a:off x="1900238" y="2646255"/>
                  <a:ext cx="4095749" cy="443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917"/>
                </a:p>
              </p:txBody>
            </p:sp>
            <p:pic>
              <p:nvPicPr>
                <p:cNvPr id="35" name="Graphic 34" descr="Magnifying glass">
                  <a:extLst>
                    <a:ext uri="{FF2B5EF4-FFF2-40B4-BE49-F238E27FC236}">
                      <a16:creationId xmlns:a16="http://schemas.microsoft.com/office/drawing/2014/main" id="{0814A7B1-9E80-4B7D-BD30-EC7CB6FA61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2309" y="2703252"/>
                  <a:ext cx="352425" cy="352425"/>
                </a:xfrm>
                <a:prstGeom prst="rect">
                  <a:avLst/>
                </a:prstGeom>
              </p:spPr>
            </p:pic>
          </p:grpSp>
        </p:grpSp>
        <p:sp>
          <p:nvSpPr>
            <p:cNvPr id="38" name="TextBox 37">
              <a:extLst>
                <a:ext uri="{FF2B5EF4-FFF2-40B4-BE49-F238E27FC236}">
                  <a16:creationId xmlns:a16="http://schemas.microsoft.com/office/drawing/2014/main" id="{D38B4C10-6EE8-4702-B008-1BB491879CA8}"/>
                </a:ext>
              </a:extLst>
            </p:cNvPr>
            <p:cNvSpPr txBox="1"/>
            <p:nvPr/>
          </p:nvSpPr>
          <p:spPr>
            <a:xfrm>
              <a:off x="1870104" y="2978319"/>
              <a:ext cx="3670506" cy="459555"/>
            </a:xfrm>
            <a:prstGeom prst="rect">
              <a:avLst/>
            </a:prstGeom>
            <a:noFill/>
          </p:spPr>
          <p:txBody>
            <a:bodyPr wrap="square">
              <a:spAutoFit/>
            </a:bodyPr>
            <a:lstStyle/>
            <a:p>
              <a:r>
                <a:rPr lang="en-MY" sz="2917" dirty="0">
                  <a:solidFill>
                    <a:srgbClr val="E6D6C9"/>
                  </a:solidFill>
                  <a:latin typeface="Abadi Extra Light" panose="020B0204020104020204" pitchFamily="34" charset="0"/>
                </a:rPr>
                <a:t>Team Members </a:t>
              </a:r>
            </a:p>
          </p:txBody>
        </p:sp>
      </p:grpSp>
      <p:sp>
        <p:nvSpPr>
          <p:cNvPr id="31" name="Oval 30">
            <a:extLst>
              <a:ext uri="{FF2B5EF4-FFF2-40B4-BE49-F238E27FC236}">
                <a16:creationId xmlns:a16="http://schemas.microsoft.com/office/drawing/2014/main" id="{D4636326-6410-4946-A553-A9B986677E30}"/>
              </a:ext>
            </a:extLst>
          </p:cNvPr>
          <p:cNvSpPr/>
          <p:nvPr/>
        </p:nvSpPr>
        <p:spPr>
          <a:xfrm>
            <a:off x="2793578" y="3763899"/>
            <a:ext cx="965200" cy="924372"/>
          </a:xfrm>
          <a:prstGeom prst="ellipse">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2" name="TextBox 31">
            <a:extLst>
              <a:ext uri="{FF2B5EF4-FFF2-40B4-BE49-F238E27FC236}">
                <a16:creationId xmlns:a16="http://schemas.microsoft.com/office/drawing/2014/main" id="{C65AB08F-9C0A-4307-95ED-AEFEE61D663E}"/>
              </a:ext>
            </a:extLst>
          </p:cNvPr>
          <p:cNvSpPr txBox="1"/>
          <p:nvPr/>
        </p:nvSpPr>
        <p:spPr>
          <a:xfrm>
            <a:off x="3834723" y="3717856"/>
            <a:ext cx="3135812" cy="738664"/>
          </a:xfrm>
          <a:prstGeom prst="rect">
            <a:avLst/>
          </a:prstGeom>
          <a:noFill/>
        </p:spPr>
        <p:txBody>
          <a:bodyPr wrap="square" rtlCol="0">
            <a:spAutoFit/>
          </a:bodyPr>
          <a:lstStyle/>
          <a:p>
            <a:r>
              <a:rPr lang="en-MY" sz="2400" b="1" dirty="0" err="1">
                <a:solidFill>
                  <a:srgbClr val="FBA87A"/>
                </a:solidFill>
              </a:rPr>
              <a:t>Thắng</a:t>
            </a:r>
            <a:br>
              <a:rPr lang="en-MY" sz="2400" b="1" dirty="0">
                <a:solidFill>
                  <a:srgbClr val="FBA87A"/>
                </a:solidFill>
              </a:rPr>
            </a:br>
            <a:r>
              <a:rPr lang="en-MY" b="1" dirty="0">
                <a:solidFill>
                  <a:schemeClr val="accent4">
                    <a:lumMod val="75000"/>
                  </a:schemeClr>
                </a:solidFill>
              </a:rPr>
              <a:t>Back-end</a:t>
            </a:r>
          </a:p>
        </p:txBody>
      </p:sp>
      <p:sp>
        <p:nvSpPr>
          <p:cNvPr id="34" name="Oval 33">
            <a:extLst>
              <a:ext uri="{FF2B5EF4-FFF2-40B4-BE49-F238E27FC236}">
                <a16:creationId xmlns:a16="http://schemas.microsoft.com/office/drawing/2014/main" id="{2B44DAA6-0E2C-44C0-8187-C803339E0974}"/>
              </a:ext>
            </a:extLst>
          </p:cNvPr>
          <p:cNvSpPr/>
          <p:nvPr/>
        </p:nvSpPr>
        <p:spPr>
          <a:xfrm>
            <a:off x="7111092" y="3732558"/>
            <a:ext cx="965200" cy="950227"/>
          </a:xfrm>
          <a:prstGeom prst="ellipse">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TextBox 49">
            <a:extLst>
              <a:ext uri="{FF2B5EF4-FFF2-40B4-BE49-F238E27FC236}">
                <a16:creationId xmlns:a16="http://schemas.microsoft.com/office/drawing/2014/main" id="{2974A53A-EF91-485A-84AB-F82B5D0978B5}"/>
              </a:ext>
            </a:extLst>
          </p:cNvPr>
          <p:cNvSpPr txBox="1"/>
          <p:nvPr/>
        </p:nvSpPr>
        <p:spPr>
          <a:xfrm>
            <a:off x="8061612" y="3713326"/>
            <a:ext cx="2605720" cy="646331"/>
          </a:xfrm>
          <a:prstGeom prst="rect">
            <a:avLst/>
          </a:prstGeom>
          <a:noFill/>
        </p:spPr>
        <p:txBody>
          <a:bodyPr wrap="square" rtlCol="0">
            <a:spAutoFit/>
          </a:bodyPr>
          <a:lstStyle/>
          <a:p>
            <a:r>
              <a:rPr lang="en-MY" sz="2000" b="1" dirty="0">
                <a:solidFill>
                  <a:srgbClr val="FBA87A"/>
                </a:solidFill>
              </a:rPr>
              <a:t>Toàn</a:t>
            </a:r>
            <a:br>
              <a:rPr lang="en-MY" sz="2000" b="1" dirty="0">
                <a:solidFill>
                  <a:srgbClr val="FBA87A"/>
                </a:solidFill>
              </a:rPr>
            </a:br>
            <a:r>
              <a:rPr lang="en-MY" sz="1600" b="1" dirty="0">
                <a:solidFill>
                  <a:schemeClr val="accent4">
                    <a:lumMod val="75000"/>
                  </a:schemeClr>
                </a:solidFill>
              </a:rPr>
              <a:t>Front-end</a:t>
            </a:r>
            <a:endParaRPr lang="en-MY" sz="1600" dirty="0">
              <a:solidFill>
                <a:schemeClr val="accent4">
                  <a:lumMod val="75000"/>
                </a:schemeClr>
              </a:solidFill>
            </a:endParaRPr>
          </a:p>
        </p:txBody>
      </p:sp>
      <p:pic>
        <p:nvPicPr>
          <p:cNvPr id="54" name="Picture 53">
            <a:extLst>
              <a:ext uri="{FF2B5EF4-FFF2-40B4-BE49-F238E27FC236}">
                <a16:creationId xmlns:a16="http://schemas.microsoft.com/office/drawing/2014/main" id="{30627485-5FD5-4CEE-A81B-9A29409BCBFC}"/>
              </a:ext>
            </a:extLst>
          </p:cNvPr>
          <p:cNvPicPr>
            <a:picLocks noChangeAspect="1"/>
          </p:cNvPicPr>
          <p:nvPr/>
        </p:nvPicPr>
        <p:blipFill rotWithShape="1">
          <a:blip r:embed="rId8">
            <a:duotone>
              <a:prstClr val="black"/>
              <a:schemeClr val="accent1">
                <a:tint val="45000"/>
                <a:satMod val="400000"/>
              </a:schemeClr>
            </a:duotone>
            <a:alphaModFix amt="70000"/>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935750" y="5505169"/>
            <a:ext cx="2295865" cy="1726529"/>
          </a:xfrm>
          <a:prstGeom prst="rect">
            <a:avLst/>
          </a:prstGeom>
        </p:spPr>
      </p:pic>
      <p:pic>
        <p:nvPicPr>
          <p:cNvPr id="55" name="Picture 54">
            <a:extLst>
              <a:ext uri="{FF2B5EF4-FFF2-40B4-BE49-F238E27FC236}">
                <a16:creationId xmlns:a16="http://schemas.microsoft.com/office/drawing/2014/main" id="{84E75DE1-6576-45ED-9B98-C227A8E37738}"/>
              </a:ext>
            </a:extLst>
          </p:cNvPr>
          <p:cNvPicPr>
            <a:picLocks noChangeAspect="1"/>
          </p:cNvPicPr>
          <p:nvPr/>
        </p:nvPicPr>
        <p:blipFill rotWithShape="1">
          <a:blip r:embed="rId8">
            <a:duotone>
              <a:prstClr val="black"/>
              <a:schemeClr val="accent1">
                <a:tint val="45000"/>
                <a:satMod val="400000"/>
              </a:schemeClr>
            </a:duotone>
            <a:alphaModFix amt="70000"/>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337636" y="5587626"/>
            <a:ext cx="3261297" cy="2452550"/>
          </a:xfrm>
          <a:prstGeom prst="rect">
            <a:avLst/>
          </a:prstGeom>
        </p:spPr>
      </p:pic>
      <p:pic>
        <p:nvPicPr>
          <p:cNvPr id="56" name="Picture 55">
            <a:extLst>
              <a:ext uri="{FF2B5EF4-FFF2-40B4-BE49-F238E27FC236}">
                <a16:creationId xmlns:a16="http://schemas.microsoft.com/office/drawing/2014/main" id="{1D5EEC73-3FC6-41BF-A094-C7C7BC0534D2}"/>
              </a:ext>
            </a:extLst>
          </p:cNvPr>
          <p:cNvPicPr>
            <a:picLocks noChangeAspect="1"/>
          </p:cNvPicPr>
          <p:nvPr/>
        </p:nvPicPr>
        <p:blipFill rotWithShape="1">
          <a:blip r:embed="rId8">
            <a:duotone>
              <a:prstClr val="black"/>
              <a:schemeClr val="accent1">
                <a:tint val="45000"/>
                <a:satMod val="400000"/>
              </a:schemeClr>
            </a:duotone>
            <a:alphaModFix amt="70000"/>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071763" y="-1381367"/>
            <a:ext cx="3392794" cy="2948929"/>
          </a:xfrm>
          <a:prstGeom prst="rect">
            <a:avLst/>
          </a:prstGeom>
        </p:spPr>
      </p:pic>
      <p:pic>
        <p:nvPicPr>
          <p:cNvPr id="57" name="Picture 56" descr="A picture containing object, lamp&#10;&#10;Description automatically generated">
            <a:extLst>
              <a:ext uri="{FF2B5EF4-FFF2-40B4-BE49-F238E27FC236}">
                <a16:creationId xmlns:a16="http://schemas.microsoft.com/office/drawing/2014/main" id="{83C0D693-57B9-4E33-95A7-8EA143CC4EF3}"/>
              </a:ext>
            </a:extLst>
          </p:cNvPr>
          <p:cNvPicPr>
            <a:picLocks noChangeAspect="1"/>
          </p:cNvPicPr>
          <p:nvPr/>
        </p:nvPicPr>
        <p:blipFill rotWithShape="1">
          <a:blip r:embed="rId10">
            <a:duotone>
              <a:prstClr val="black"/>
              <a:schemeClr val="tx2">
                <a:tint val="45000"/>
                <a:satMod val="400000"/>
              </a:schemeClr>
            </a:duotone>
            <a:extLst>
              <a:ext uri="{BEBA8EAE-BF5A-486C-A8C5-ECC9F3942E4B}">
                <a14:imgProps xmlns:a14="http://schemas.microsoft.com/office/drawing/2010/main">
                  <a14:imgLayer r:embed="rId11">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9948792" y="5601907"/>
            <a:ext cx="2798959" cy="2595480"/>
          </a:xfrm>
          <a:prstGeom prst="rect">
            <a:avLst/>
          </a:prstGeom>
          <a:effectLst>
            <a:outerShdw blurRad="50800" dist="38100" dir="2700000" algn="tl" rotWithShape="0">
              <a:prstClr val="black">
                <a:alpha val="40000"/>
              </a:prstClr>
            </a:outerShdw>
          </a:effectLst>
        </p:spPr>
      </p:pic>
      <p:pic>
        <p:nvPicPr>
          <p:cNvPr id="58" name="Picture 57">
            <a:extLst>
              <a:ext uri="{FF2B5EF4-FFF2-40B4-BE49-F238E27FC236}">
                <a16:creationId xmlns:a16="http://schemas.microsoft.com/office/drawing/2014/main" id="{288D99E9-3AB2-42D9-8978-652AFC650B40}"/>
              </a:ext>
            </a:extLst>
          </p:cNvPr>
          <p:cNvPicPr>
            <a:picLocks noChangeAspect="1"/>
          </p:cNvPicPr>
          <p:nvPr/>
        </p:nvPicPr>
        <p:blipFill rotWithShape="1">
          <a:blip r:embed="rId8">
            <a:duotone>
              <a:prstClr val="black"/>
              <a:schemeClr val="accent1">
                <a:tint val="45000"/>
                <a:satMod val="400000"/>
              </a:schemeClr>
            </a:duotone>
            <a:alphaModFix amt="70000"/>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39076" y="-321682"/>
            <a:ext cx="884189" cy="664925"/>
          </a:xfrm>
          <a:prstGeom prst="rect">
            <a:avLst/>
          </a:prstGeom>
        </p:spPr>
      </p:pic>
      <p:pic>
        <p:nvPicPr>
          <p:cNvPr id="59" name="Picture 58">
            <a:extLst>
              <a:ext uri="{FF2B5EF4-FFF2-40B4-BE49-F238E27FC236}">
                <a16:creationId xmlns:a16="http://schemas.microsoft.com/office/drawing/2014/main" id="{934824A2-AFB0-434B-B25D-D689E536A478}"/>
              </a:ext>
            </a:extLst>
          </p:cNvPr>
          <p:cNvPicPr>
            <a:picLocks noChangeAspect="1"/>
          </p:cNvPicPr>
          <p:nvPr/>
        </p:nvPicPr>
        <p:blipFill rotWithShape="1">
          <a:blip r:embed="rId8">
            <a:duotone>
              <a:prstClr val="black"/>
              <a:schemeClr val="accent1">
                <a:tint val="45000"/>
                <a:satMod val="400000"/>
              </a:schemeClr>
            </a:duotone>
            <a:alphaModFix amt="70000"/>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509761" y="296592"/>
            <a:ext cx="1160006" cy="664925"/>
          </a:xfrm>
          <a:prstGeom prst="rect">
            <a:avLst/>
          </a:prstGeom>
        </p:spPr>
      </p:pic>
      <p:sp>
        <p:nvSpPr>
          <p:cNvPr id="60" name="Rectangle 59">
            <a:extLst>
              <a:ext uri="{FF2B5EF4-FFF2-40B4-BE49-F238E27FC236}">
                <a16:creationId xmlns:a16="http://schemas.microsoft.com/office/drawing/2014/main" id="{2972976E-5634-4E8C-BA0E-52FCFE1FAE29}"/>
              </a:ext>
            </a:extLst>
          </p:cNvPr>
          <p:cNvSpPr/>
          <p:nvPr/>
        </p:nvSpPr>
        <p:spPr>
          <a:xfrm>
            <a:off x="115331" y="125016"/>
            <a:ext cx="11931526" cy="6662681"/>
          </a:xfrm>
          <a:custGeom>
            <a:avLst/>
            <a:gdLst>
              <a:gd name="connsiteX0" fmla="*/ 0 w 11931526"/>
              <a:gd name="connsiteY0" fmla="*/ 0 h 6662681"/>
              <a:gd name="connsiteX1" fmla="*/ 543547 w 11931526"/>
              <a:gd name="connsiteY1" fmla="*/ 0 h 6662681"/>
              <a:gd name="connsiteX2" fmla="*/ 1087095 w 11931526"/>
              <a:gd name="connsiteY2" fmla="*/ 0 h 6662681"/>
              <a:gd name="connsiteX3" fmla="*/ 1392011 w 11931526"/>
              <a:gd name="connsiteY3" fmla="*/ 0 h 6662681"/>
              <a:gd name="connsiteX4" fmla="*/ 1696928 w 11931526"/>
              <a:gd name="connsiteY4" fmla="*/ 0 h 6662681"/>
              <a:gd name="connsiteX5" fmla="*/ 2598421 w 11931526"/>
              <a:gd name="connsiteY5" fmla="*/ 0 h 6662681"/>
              <a:gd name="connsiteX6" fmla="*/ 3022653 w 11931526"/>
              <a:gd name="connsiteY6" fmla="*/ 0 h 6662681"/>
              <a:gd name="connsiteX7" fmla="*/ 3804831 w 11931526"/>
              <a:gd name="connsiteY7" fmla="*/ 0 h 6662681"/>
              <a:gd name="connsiteX8" fmla="*/ 4348378 w 11931526"/>
              <a:gd name="connsiteY8" fmla="*/ 0 h 6662681"/>
              <a:gd name="connsiteX9" fmla="*/ 5249871 w 11931526"/>
              <a:gd name="connsiteY9" fmla="*/ 0 h 6662681"/>
              <a:gd name="connsiteX10" fmla="*/ 5793419 w 11931526"/>
              <a:gd name="connsiteY10" fmla="*/ 0 h 6662681"/>
              <a:gd name="connsiteX11" fmla="*/ 6217651 w 11931526"/>
              <a:gd name="connsiteY11" fmla="*/ 0 h 6662681"/>
              <a:gd name="connsiteX12" fmla="*/ 6880513 w 11931526"/>
              <a:gd name="connsiteY12" fmla="*/ 0 h 6662681"/>
              <a:gd name="connsiteX13" fmla="*/ 7185430 w 11931526"/>
              <a:gd name="connsiteY13" fmla="*/ 0 h 6662681"/>
              <a:gd name="connsiteX14" fmla="*/ 7967608 w 11931526"/>
              <a:gd name="connsiteY14" fmla="*/ 0 h 6662681"/>
              <a:gd name="connsiteX15" fmla="*/ 8869101 w 11931526"/>
              <a:gd name="connsiteY15" fmla="*/ 0 h 6662681"/>
              <a:gd name="connsiteX16" fmla="*/ 9531964 w 11931526"/>
              <a:gd name="connsiteY16" fmla="*/ 0 h 6662681"/>
              <a:gd name="connsiteX17" fmla="*/ 10314141 w 11931526"/>
              <a:gd name="connsiteY17" fmla="*/ 0 h 6662681"/>
              <a:gd name="connsiteX18" fmla="*/ 10738373 w 11931526"/>
              <a:gd name="connsiteY18" fmla="*/ 0 h 6662681"/>
              <a:gd name="connsiteX19" fmla="*/ 11281921 w 11931526"/>
              <a:gd name="connsiteY19" fmla="*/ 0 h 6662681"/>
              <a:gd name="connsiteX20" fmla="*/ 11931526 w 11931526"/>
              <a:gd name="connsiteY20" fmla="*/ 0 h 6662681"/>
              <a:gd name="connsiteX21" fmla="*/ 11931526 w 11931526"/>
              <a:gd name="connsiteY21" fmla="*/ 466388 h 6662681"/>
              <a:gd name="connsiteX22" fmla="*/ 11931526 w 11931526"/>
              <a:gd name="connsiteY22" fmla="*/ 932775 h 6662681"/>
              <a:gd name="connsiteX23" fmla="*/ 11931526 w 11931526"/>
              <a:gd name="connsiteY23" fmla="*/ 1665670 h 6662681"/>
              <a:gd name="connsiteX24" fmla="*/ 11931526 w 11931526"/>
              <a:gd name="connsiteY24" fmla="*/ 2265312 h 6662681"/>
              <a:gd name="connsiteX25" fmla="*/ 11931526 w 11931526"/>
              <a:gd name="connsiteY25" fmla="*/ 3064833 h 6662681"/>
              <a:gd name="connsiteX26" fmla="*/ 11931526 w 11931526"/>
              <a:gd name="connsiteY26" fmla="*/ 3531221 h 6662681"/>
              <a:gd name="connsiteX27" fmla="*/ 11931526 w 11931526"/>
              <a:gd name="connsiteY27" fmla="*/ 4330743 h 6662681"/>
              <a:gd name="connsiteX28" fmla="*/ 11931526 w 11931526"/>
              <a:gd name="connsiteY28" fmla="*/ 5063638 h 6662681"/>
              <a:gd name="connsiteX29" fmla="*/ 11931526 w 11931526"/>
              <a:gd name="connsiteY29" fmla="*/ 5663279 h 6662681"/>
              <a:gd name="connsiteX30" fmla="*/ 11931526 w 11931526"/>
              <a:gd name="connsiteY30" fmla="*/ 6662681 h 6662681"/>
              <a:gd name="connsiteX31" fmla="*/ 11268663 w 11931526"/>
              <a:gd name="connsiteY31" fmla="*/ 6662681 h 6662681"/>
              <a:gd name="connsiteX32" fmla="*/ 10367170 w 11931526"/>
              <a:gd name="connsiteY32" fmla="*/ 6662681 h 6662681"/>
              <a:gd name="connsiteX33" fmla="*/ 9823623 w 11931526"/>
              <a:gd name="connsiteY33" fmla="*/ 6662681 h 6662681"/>
              <a:gd name="connsiteX34" fmla="*/ 9160761 w 11931526"/>
              <a:gd name="connsiteY34" fmla="*/ 6662681 h 6662681"/>
              <a:gd name="connsiteX35" fmla="*/ 8259267 w 11931526"/>
              <a:gd name="connsiteY35" fmla="*/ 6662681 h 6662681"/>
              <a:gd name="connsiteX36" fmla="*/ 7954351 w 11931526"/>
              <a:gd name="connsiteY36" fmla="*/ 6662681 h 6662681"/>
              <a:gd name="connsiteX37" fmla="*/ 7530119 w 11931526"/>
              <a:gd name="connsiteY37" fmla="*/ 6662681 h 6662681"/>
              <a:gd name="connsiteX38" fmla="*/ 6628626 w 11931526"/>
              <a:gd name="connsiteY38" fmla="*/ 6662681 h 6662681"/>
              <a:gd name="connsiteX39" fmla="*/ 6085078 w 11931526"/>
              <a:gd name="connsiteY39" fmla="*/ 6662681 h 6662681"/>
              <a:gd name="connsiteX40" fmla="*/ 5541531 w 11931526"/>
              <a:gd name="connsiteY40" fmla="*/ 6662681 h 6662681"/>
              <a:gd name="connsiteX41" fmla="*/ 4997984 w 11931526"/>
              <a:gd name="connsiteY41" fmla="*/ 6662681 h 6662681"/>
              <a:gd name="connsiteX42" fmla="*/ 4335121 w 11931526"/>
              <a:gd name="connsiteY42" fmla="*/ 6662681 h 6662681"/>
              <a:gd name="connsiteX43" fmla="*/ 3791574 w 11931526"/>
              <a:gd name="connsiteY43" fmla="*/ 6662681 h 6662681"/>
              <a:gd name="connsiteX44" fmla="*/ 3009396 w 11931526"/>
              <a:gd name="connsiteY44" fmla="*/ 6662681 h 6662681"/>
              <a:gd name="connsiteX45" fmla="*/ 2346533 w 11931526"/>
              <a:gd name="connsiteY45" fmla="*/ 6662681 h 6662681"/>
              <a:gd name="connsiteX46" fmla="*/ 2041617 w 11931526"/>
              <a:gd name="connsiteY46" fmla="*/ 6662681 h 6662681"/>
              <a:gd name="connsiteX47" fmla="*/ 1498069 w 11931526"/>
              <a:gd name="connsiteY47" fmla="*/ 6662681 h 6662681"/>
              <a:gd name="connsiteX48" fmla="*/ 596576 w 11931526"/>
              <a:gd name="connsiteY48" fmla="*/ 6662681 h 6662681"/>
              <a:gd name="connsiteX49" fmla="*/ 0 w 11931526"/>
              <a:gd name="connsiteY49" fmla="*/ 6662681 h 6662681"/>
              <a:gd name="connsiteX50" fmla="*/ 0 w 11931526"/>
              <a:gd name="connsiteY50" fmla="*/ 6129667 h 6662681"/>
              <a:gd name="connsiteX51" fmla="*/ 0 w 11931526"/>
              <a:gd name="connsiteY51" fmla="*/ 5596652 h 6662681"/>
              <a:gd name="connsiteX52" fmla="*/ 0 w 11931526"/>
              <a:gd name="connsiteY52" fmla="*/ 4930384 h 6662681"/>
              <a:gd name="connsiteX53" fmla="*/ 0 w 11931526"/>
              <a:gd name="connsiteY53" fmla="*/ 4130862 h 6662681"/>
              <a:gd name="connsiteX54" fmla="*/ 0 w 11931526"/>
              <a:gd name="connsiteY54" fmla="*/ 3597848 h 6662681"/>
              <a:gd name="connsiteX55" fmla="*/ 0 w 11931526"/>
              <a:gd name="connsiteY55" fmla="*/ 2931580 h 6662681"/>
              <a:gd name="connsiteX56" fmla="*/ 0 w 11931526"/>
              <a:gd name="connsiteY56" fmla="*/ 2465192 h 6662681"/>
              <a:gd name="connsiteX57" fmla="*/ 0 w 11931526"/>
              <a:gd name="connsiteY57" fmla="*/ 1665670 h 6662681"/>
              <a:gd name="connsiteX58" fmla="*/ 0 w 11931526"/>
              <a:gd name="connsiteY58" fmla="*/ 1132656 h 6662681"/>
              <a:gd name="connsiteX59" fmla="*/ 0 w 11931526"/>
              <a:gd name="connsiteY59" fmla="*/ 599641 h 6662681"/>
              <a:gd name="connsiteX60" fmla="*/ 0 w 11931526"/>
              <a:gd name="connsiteY60" fmla="*/ 0 h 66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31526" h="6662681" extrusionOk="0">
                <a:moveTo>
                  <a:pt x="0" y="0"/>
                </a:moveTo>
                <a:cubicBezTo>
                  <a:pt x="251214" y="21538"/>
                  <a:pt x="407159" y="9621"/>
                  <a:pt x="543547" y="0"/>
                </a:cubicBezTo>
                <a:cubicBezTo>
                  <a:pt x="679935" y="-9621"/>
                  <a:pt x="949884" y="6633"/>
                  <a:pt x="1087095" y="0"/>
                </a:cubicBezTo>
                <a:cubicBezTo>
                  <a:pt x="1224306" y="-6633"/>
                  <a:pt x="1243133" y="6927"/>
                  <a:pt x="1392011" y="0"/>
                </a:cubicBezTo>
                <a:cubicBezTo>
                  <a:pt x="1540889" y="-6927"/>
                  <a:pt x="1580803" y="10533"/>
                  <a:pt x="1696928" y="0"/>
                </a:cubicBezTo>
                <a:cubicBezTo>
                  <a:pt x="1813053" y="-10533"/>
                  <a:pt x="2310571" y="-1087"/>
                  <a:pt x="2598421" y="0"/>
                </a:cubicBezTo>
                <a:cubicBezTo>
                  <a:pt x="2886271" y="1087"/>
                  <a:pt x="2834155" y="20935"/>
                  <a:pt x="3022653" y="0"/>
                </a:cubicBezTo>
                <a:cubicBezTo>
                  <a:pt x="3211151" y="-20935"/>
                  <a:pt x="3648146" y="21764"/>
                  <a:pt x="3804831" y="0"/>
                </a:cubicBezTo>
                <a:cubicBezTo>
                  <a:pt x="3961516" y="-21764"/>
                  <a:pt x="4203132" y="-16541"/>
                  <a:pt x="4348378" y="0"/>
                </a:cubicBezTo>
                <a:cubicBezTo>
                  <a:pt x="4493624" y="16541"/>
                  <a:pt x="5062462" y="30200"/>
                  <a:pt x="5249871" y="0"/>
                </a:cubicBezTo>
                <a:cubicBezTo>
                  <a:pt x="5437280" y="-30200"/>
                  <a:pt x="5656892" y="-2268"/>
                  <a:pt x="5793419" y="0"/>
                </a:cubicBezTo>
                <a:cubicBezTo>
                  <a:pt x="5929946" y="2268"/>
                  <a:pt x="6103275" y="-5764"/>
                  <a:pt x="6217651" y="0"/>
                </a:cubicBezTo>
                <a:cubicBezTo>
                  <a:pt x="6332027" y="5764"/>
                  <a:pt x="6741231" y="12674"/>
                  <a:pt x="6880513" y="0"/>
                </a:cubicBezTo>
                <a:cubicBezTo>
                  <a:pt x="7019795" y="-12674"/>
                  <a:pt x="7055145" y="-5199"/>
                  <a:pt x="7185430" y="0"/>
                </a:cubicBezTo>
                <a:cubicBezTo>
                  <a:pt x="7315715" y="5199"/>
                  <a:pt x="7676330" y="37379"/>
                  <a:pt x="7967608" y="0"/>
                </a:cubicBezTo>
                <a:cubicBezTo>
                  <a:pt x="8258886" y="-37379"/>
                  <a:pt x="8497513" y="-43435"/>
                  <a:pt x="8869101" y="0"/>
                </a:cubicBezTo>
                <a:cubicBezTo>
                  <a:pt x="9240689" y="43435"/>
                  <a:pt x="9352024" y="28071"/>
                  <a:pt x="9531964" y="0"/>
                </a:cubicBezTo>
                <a:cubicBezTo>
                  <a:pt x="9711904" y="-28071"/>
                  <a:pt x="10063059" y="10385"/>
                  <a:pt x="10314141" y="0"/>
                </a:cubicBezTo>
                <a:cubicBezTo>
                  <a:pt x="10565223" y="-10385"/>
                  <a:pt x="10596852" y="-11102"/>
                  <a:pt x="10738373" y="0"/>
                </a:cubicBezTo>
                <a:cubicBezTo>
                  <a:pt x="10879894" y="11102"/>
                  <a:pt x="11104894" y="-18121"/>
                  <a:pt x="11281921" y="0"/>
                </a:cubicBezTo>
                <a:cubicBezTo>
                  <a:pt x="11458948" y="18121"/>
                  <a:pt x="11781519" y="20122"/>
                  <a:pt x="11931526" y="0"/>
                </a:cubicBezTo>
                <a:cubicBezTo>
                  <a:pt x="11923039" y="188580"/>
                  <a:pt x="11926240" y="305173"/>
                  <a:pt x="11931526" y="466388"/>
                </a:cubicBezTo>
                <a:cubicBezTo>
                  <a:pt x="11936812" y="627603"/>
                  <a:pt x="11940017" y="760723"/>
                  <a:pt x="11931526" y="932775"/>
                </a:cubicBezTo>
                <a:cubicBezTo>
                  <a:pt x="11923035" y="1104827"/>
                  <a:pt x="11932651" y="1379668"/>
                  <a:pt x="11931526" y="1665670"/>
                </a:cubicBezTo>
                <a:cubicBezTo>
                  <a:pt x="11930401" y="1951672"/>
                  <a:pt x="11918598" y="2128134"/>
                  <a:pt x="11931526" y="2265312"/>
                </a:cubicBezTo>
                <a:cubicBezTo>
                  <a:pt x="11944454" y="2402490"/>
                  <a:pt x="11920622" y="2769657"/>
                  <a:pt x="11931526" y="3064833"/>
                </a:cubicBezTo>
                <a:cubicBezTo>
                  <a:pt x="11942430" y="3360009"/>
                  <a:pt x="11934124" y="3343657"/>
                  <a:pt x="11931526" y="3531221"/>
                </a:cubicBezTo>
                <a:cubicBezTo>
                  <a:pt x="11928928" y="3718785"/>
                  <a:pt x="11927370" y="4080873"/>
                  <a:pt x="11931526" y="4330743"/>
                </a:cubicBezTo>
                <a:cubicBezTo>
                  <a:pt x="11935682" y="4580613"/>
                  <a:pt x="11938856" y="4902318"/>
                  <a:pt x="11931526" y="5063638"/>
                </a:cubicBezTo>
                <a:cubicBezTo>
                  <a:pt x="11924196" y="5224959"/>
                  <a:pt x="11923407" y="5391633"/>
                  <a:pt x="11931526" y="5663279"/>
                </a:cubicBezTo>
                <a:cubicBezTo>
                  <a:pt x="11939645" y="5934925"/>
                  <a:pt x="11896805" y="6387536"/>
                  <a:pt x="11931526" y="6662681"/>
                </a:cubicBezTo>
                <a:cubicBezTo>
                  <a:pt x="11798229" y="6636747"/>
                  <a:pt x="11596835" y="6648624"/>
                  <a:pt x="11268663" y="6662681"/>
                </a:cubicBezTo>
                <a:cubicBezTo>
                  <a:pt x="10940491" y="6676738"/>
                  <a:pt x="10735744" y="6697372"/>
                  <a:pt x="10367170" y="6662681"/>
                </a:cubicBezTo>
                <a:cubicBezTo>
                  <a:pt x="9998596" y="6627990"/>
                  <a:pt x="10021586" y="6660169"/>
                  <a:pt x="9823623" y="6662681"/>
                </a:cubicBezTo>
                <a:cubicBezTo>
                  <a:pt x="9625660" y="6665193"/>
                  <a:pt x="9393447" y="6667155"/>
                  <a:pt x="9160761" y="6662681"/>
                </a:cubicBezTo>
                <a:cubicBezTo>
                  <a:pt x="8928075" y="6658207"/>
                  <a:pt x="8664989" y="6629861"/>
                  <a:pt x="8259267" y="6662681"/>
                </a:cubicBezTo>
                <a:cubicBezTo>
                  <a:pt x="7853545" y="6695501"/>
                  <a:pt x="8070498" y="6664011"/>
                  <a:pt x="7954351" y="6662681"/>
                </a:cubicBezTo>
                <a:cubicBezTo>
                  <a:pt x="7838204" y="6661351"/>
                  <a:pt x="7737957" y="6663536"/>
                  <a:pt x="7530119" y="6662681"/>
                </a:cubicBezTo>
                <a:cubicBezTo>
                  <a:pt x="7322281" y="6661826"/>
                  <a:pt x="7002896" y="6670294"/>
                  <a:pt x="6628626" y="6662681"/>
                </a:cubicBezTo>
                <a:cubicBezTo>
                  <a:pt x="6254356" y="6655068"/>
                  <a:pt x="6247911" y="6642067"/>
                  <a:pt x="6085078" y="6662681"/>
                </a:cubicBezTo>
                <a:cubicBezTo>
                  <a:pt x="5922245" y="6683295"/>
                  <a:pt x="5672372" y="6669895"/>
                  <a:pt x="5541531" y="6662681"/>
                </a:cubicBezTo>
                <a:cubicBezTo>
                  <a:pt x="5410690" y="6655467"/>
                  <a:pt x="5113617" y="6646660"/>
                  <a:pt x="4997984" y="6662681"/>
                </a:cubicBezTo>
                <a:cubicBezTo>
                  <a:pt x="4882351" y="6678702"/>
                  <a:pt x="4533371" y="6635809"/>
                  <a:pt x="4335121" y="6662681"/>
                </a:cubicBezTo>
                <a:cubicBezTo>
                  <a:pt x="4136871" y="6689553"/>
                  <a:pt x="4053944" y="6641515"/>
                  <a:pt x="3791574" y="6662681"/>
                </a:cubicBezTo>
                <a:cubicBezTo>
                  <a:pt x="3529204" y="6683847"/>
                  <a:pt x="3392782" y="6697417"/>
                  <a:pt x="3009396" y="6662681"/>
                </a:cubicBezTo>
                <a:cubicBezTo>
                  <a:pt x="2626010" y="6627945"/>
                  <a:pt x="2568775" y="6672916"/>
                  <a:pt x="2346533" y="6662681"/>
                </a:cubicBezTo>
                <a:cubicBezTo>
                  <a:pt x="2124291" y="6652446"/>
                  <a:pt x="2174991" y="6674737"/>
                  <a:pt x="2041617" y="6662681"/>
                </a:cubicBezTo>
                <a:cubicBezTo>
                  <a:pt x="1908243" y="6650625"/>
                  <a:pt x="1708687" y="6639769"/>
                  <a:pt x="1498069" y="6662681"/>
                </a:cubicBezTo>
                <a:cubicBezTo>
                  <a:pt x="1287451" y="6685593"/>
                  <a:pt x="810854" y="6664249"/>
                  <a:pt x="596576" y="6662681"/>
                </a:cubicBezTo>
                <a:cubicBezTo>
                  <a:pt x="382298" y="6661113"/>
                  <a:pt x="219368" y="6680673"/>
                  <a:pt x="0" y="6662681"/>
                </a:cubicBezTo>
                <a:cubicBezTo>
                  <a:pt x="-11209" y="6483728"/>
                  <a:pt x="-15929" y="6288012"/>
                  <a:pt x="0" y="6129667"/>
                </a:cubicBezTo>
                <a:cubicBezTo>
                  <a:pt x="15929" y="5971322"/>
                  <a:pt x="-19309" y="5778334"/>
                  <a:pt x="0" y="5596652"/>
                </a:cubicBezTo>
                <a:cubicBezTo>
                  <a:pt x="19309" y="5414971"/>
                  <a:pt x="-314" y="5084189"/>
                  <a:pt x="0" y="4930384"/>
                </a:cubicBezTo>
                <a:cubicBezTo>
                  <a:pt x="314" y="4776579"/>
                  <a:pt x="-4848" y="4304448"/>
                  <a:pt x="0" y="4130862"/>
                </a:cubicBezTo>
                <a:cubicBezTo>
                  <a:pt x="4848" y="3957276"/>
                  <a:pt x="-5134" y="3790397"/>
                  <a:pt x="0" y="3597848"/>
                </a:cubicBezTo>
                <a:cubicBezTo>
                  <a:pt x="5134" y="3405299"/>
                  <a:pt x="28883" y="3180228"/>
                  <a:pt x="0" y="2931580"/>
                </a:cubicBezTo>
                <a:cubicBezTo>
                  <a:pt x="-28883" y="2682932"/>
                  <a:pt x="-20955" y="2615412"/>
                  <a:pt x="0" y="2465192"/>
                </a:cubicBezTo>
                <a:cubicBezTo>
                  <a:pt x="20955" y="2314972"/>
                  <a:pt x="19103" y="1885616"/>
                  <a:pt x="0" y="1665670"/>
                </a:cubicBezTo>
                <a:cubicBezTo>
                  <a:pt x="-19103" y="1445724"/>
                  <a:pt x="-26505" y="1381847"/>
                  <a:pt x="0" y="1132656"/>
                </a:cubicBezTo>
                <a:cubicBezTo>
                  <a:pt x="26505" y="883465"/>
                  <a:pt x="17405" y="788683"/>
                  <a:pt x="0" y="599641"/>
                </a:cubicBezTo>
                <a:cubicBezTo>
                  <a:pt x="-17405" y="410599"/>
                  <a:pt x="-10745" y="258027"/>
                  <a:pt x="0" y="0"/>
                </a:cubicBezTo>
                <a:close/>
              </a:path>
            </a:pathLst>
          </a:custGeom>
          <a:noFill/>
          <a:ln w="28575">
            <a:solidFill>
              <a:srgbClr val="34484B"/>
            </a:solidFill>
            <a:extLst>
              <a:ext uri="{C807C97D-BFC1-408E-A445-0C87EB9F89A2}">
                <ask:lineSketchStyleProps xmlns:ask="http://schemas.microsoft.com/office/drawing/2018/sketchyshapes" sd="4322787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906687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450">
        <p159:morph option="byObject"/>
      </p:transition>
    </mc:Choice>
    <mc:Fallback xmlns="">
      <p:transition spd="slow" advTm="194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0 4.44444E-6 L -0.00026 -0.1919 " pathEditMode="relative" rAng="0" ptsTypes="AA">
                                      <p:cBhvr>
                                        <p:cTn id="6" dur="1500" fill="hold"/>
                                        <p:tgtEl>
                                          <p:spTgt spid="4"/>
                                        </p:tgtEl>
                                        <p:attrNameLst>
                                          <p:attrName>ppt_x</p:attrName>
                                          <p:attrName>ppt_y</p:attrName>
                                        </p:attrNameLst>
                                      </p:cBhvr>
                                      <p:rCtr x="-13" y="-9606"/>
                                    </p:animMotion>
                                  </p:childTnLst>
                                </p:cTn>
                              </p:par>
                            </p:childTnLst>
                          </p:cTn>
                        </p:par>
                        <p:par>
                          <p:cTn id="7" fill="hold">
                            <p:stCondLst>
                              <p:cond delay="1500"/>
                            </p:stCondLst>
                            <p:childTnLst>
                              <p:par>
                                <p:cTn id="8" presetID="10" presetClass="entr" presetSubtype="0" fill="hold" grpId="0"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childTnLst>
                          </p:cTn>
                        </p:par>
                        <p:par>
                          <p:cTn id="11" fill="hold">
                            <p:stCondLst>
                              <p:cond delay="175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250"/>
                                        <p:tgtEl>
                                          <p:spTgt spid="32"/>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250"/>
                                        <p:tgtEl>
                                          <p:spTgt spid="34"/>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4" grpId="0" animBg="1"/>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ình chữ nhật 16">
            <a:extLst>
              <a:ext uri="{FF2B5EF4-FFF2-40B4-BE49-F238E27FC236}">
                <a16:creationId xmlns:a16="http://schemas.microsoft.com/office/drawing/2014/main" id="{4CEC29FE-024B-2064-9AD2-D19AA22BD5D3}"/>
              </a:ext>
            </a:extLst>
          </p:cNvPr>
          <p:cNvSpPr/>
          <p:nvPr/>
        </p:nvSpPr>
        <p:spPr>
          <a:xfrm>
            <a:off x="1230153" y="759318"/>
            <a:ext cx="3141822" cy="31418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Hình ảnh 17">
            <a:extLst>
              <a:ext uri="{FF2B5EF4-FFF2-40B4-BE49-F238E27FC236}">
                <a16:creationId xmlns:a16="http://schemas.microsoft.com/office/drawing/2014/main" id="{7AB5A51D-E97C-5A4C-0DBD-501A61E6DFB2}"/>
              </a:ext>
            </a:extLst>
          </p:cNvPr>
          <p:cNvPicPr>
            <a:picLocks noChangeAspect="1"/>
          </p:cNvPicPr>
          <p:nvPr/>
        </p:nvPicPr>
        <p:blipFill>
          <a:blip r:embed="rId2">
            <a:extLst>
              <a:ext uri="{28A0092B-C50C-407E-A947-70E740481C1C}">
                <a14:useLocalDpi xmlns:a14="http://schemas.microsoft.com/office/drawing/2010/main" val="0"/>
              </a:ext>
            </a:extLst>
          </a:blip>
          <a:srcRect l="16808" r="16808"/>
          <a:stretch/>
        </p:blipFill>
        <p:spPr>
          <a:xfrm>
            <a:off x="1668303" y="1191561"/>
            <a:ext cx="2265522" cy="2277336"/>
          </a:xfrm>
          <a:prstGeom prst="rect">
            <a:avLst/>
          </a:prstGeom>
        </p:spPr>
      </p:pic>
      <p:pic>
        <p:nvPicPr>
          <p:cNvPr id="19" name="Hình ảnh 18">
            <a:extLst>
              <a:ext uri="{FF2B5EF4-FFF2-40B4-BE49-F238E27FC236}">
                <a16:creationId xmlns:a16="http://schemas.microsoft.com/office/drawing/2014/main" id="{236F5D5E-413F-C372-E4F2-9218FB05C4F3}"/>
              </a:ext>
            </a:extLst>
          </p:cNvPr>
          <p:cNvPicPr>
            <a:picLocks noChangeAspect="1"/>
          </p:cNvPicPr>
          <p:nvPr/>
        </p:nvPicPr>
        <p:blipFill>
          <a:blip r:embed="rId3">
            <a:extLst>
              <a:ext uri="{28A0092B-C50C-407E-A947-70E740481C1C}">
                <a14:useLocalDpi xmlns:a14="http://schemas.microsoft.com/office/drawing/2010/main" val="0"/>
              </a:ext>
            </a:extLst>
          </a:blip>
          <a:srcRect l="21892" r="21892"/>
          <a:stretch/>
        </p:blipFill>
        <p:spPr>
          <a:xfrm>
            <a:off x="3705705" y="2757499"/>
            <a:ext cx="2042990" cy="2035108"/>
          </a:xfrm>
          <a:prstGeom prst="rect">
            <a:avLst/>
          </a:prstGeom>
        </p:spPr>
      </p:pic>
      <p:sp>
        <p:nvSpPr>
          <p:cNvPr id="20" name="Hộp Văn bản 19">
            <a:extLst>
              <a:ext uri="{FF2B5EF4-FFF2-40B4-BE49-F238E27FC236}">
                <a16:creationId xmlns:a16="http://schemas.microsoft.com/office/drawing/2014/main" id="{22285336-5B44-1F87-B0BD-21654A479E00}"/>
              </a:ext>
            </a:extLst>
          </p:cNvPr>
          <p:cNvSpPr txBox="1"/>
          <p:nvPr/>
        </p:nvSpPr>
        <p:spPr>
          <a:xfrm>
            <a:off x="5581651" y="1520891"/>
            <a:ext cx="2932034" cy="646331"/>
          </a:xfrm>
          <a:prstGeom prst="rect">
            <a:avLst/>
          </a:prstGeom>
          <a:noFill/>
        </p:spPr>
        <p:txBody>
          <a:bodyPr wrap="square" rtlCol="0">
            <a:spAutoFit/>
          </a:bodyPr>
          <a:lstStyle/>
          <a:p>
            <a:r>
              <a:rPr lang="vi-VN" sz="1200" dirty="0">
                <a:solidFill>
                  <a:schemeClr val="tx1">
                    <a:lumMod val="65000"/>
                    <a:lumOff val="35000"/>
                  </a:schemeClr>
                </a:solidFill>
              </a:rPr>
              <a:t>Sử dụng Micro-framework Flask cho back-end và thư viện AOS để làm hoạt họa (animation).</a:t>
            </a:r>
            <a:endParaRPr lang="en-US" sz="1200" dirty="0">
              <a:solidFill>
                <a:schemeClr val="tx1">
                  <a:lumMod val="65000"/>
                  <a:lumOff val="35000"/>
                </a:schemeClr>
              </a:solidFill>
            </a:endParaRPr>
          </a:p>
        </p:txBody>
      </p:sp>
      <p:sp>
        <p:nvSpPr>
          <p:cNvPr id="21" name="Hộp Văn bản 20">
            <a:extLst>
              <a:ext uri="{FF2B5EF4-FFF2-40B4-BE49-F238E27FC236}">
                <a16:creationId xmlns:a16="http://schemas.microsoft.com/office/drawing/2014/main" id="{0C7894BA-4BC6-A977-42C0-34CD5E5A6309}"/>
              </a:ext>
            </a:extLst>
          </p:cNvPr>
          <p:cNvSpPr txBox="1"/>
          <p:nvPr/>
        </p:nvSpPr>
        <p:spPr>
          <a:xfrm>
            <a:off x="7215024" y="5108950"/>
            <a:ext cx="3910175" cy="646331"/>
          </a:xfrm>
          <a:prstGeom prst="rect">
            <a:avLst/>
          </a:prstGeom>
          <a:noFill/>
        </p:spPr>
        <p:txBody>
          <a:bodyPr wrap="square" rtlCol="0">
            <a:spAutoFit/>
          </a:bodyPr>
          <a:lstStyle/>
          <a:p>
            <a:r>
              <a:rPr lang="en-US" sz="1200" dirty="0">
                <a:solidFill>
                  <a:schemeClr val="tx1">
                    <a:lumMod val="65000"/>
                    <a:lumOff val="35000"/>
                  </a:schemeClr>
                </a:solidFill>
              </a:rPr>
              <a:t>-</a:t>
            </a:r>
            <a:r>
              <a:rPr lang="en-US" sz="1200" dirty="0" err="1">
                <a:solidFill>
                  <a:schemeClr val="tx1">
                    <a:lumMod val="65000"/>
                    <a:lumOff val="35000"/>
                  </a:schemeClr>
                </a:solidFill>
              </a:rPr>
              <a:t>Ngôn</a:t>
            </a:r>
            <a:r>
              <a:rPr lang="en-US" sz="1200" dirty="0">
                <a:solidFill>
                  <a:schemeClr val="tx1">
                    <a:lumMod val="65000"/>
                    <a:lumOff val="35000"/>
                  </a:schemeClr>
                </a:solidFill>
              </a:rPr>
              <a:t> </a:t>
            </a:r>
            <a:r>
              <a:rPr lang="en-US" sz="1200" dirty="0" err="1">
                <a:solidFill>
                  <a:schemeClr val="tx1">
                    <a:lumMod val="65000"/>
                    <a:lumOff val="35000"/>
                  </a:schemeClr>
                </a:solidFill>
              </a:rPr>
              <a:t>ngữ</a:t>
            </a:r>
            <a:r>
              <a:rPr lang="en-US" sz="1200" dirty="0">
                <a:solidFill>
                  <a:schemeClr val="tx1">
                    <a:lumMod val="65000"/>
                    <a:lumOff val="35000"/>
                  </a:schemeClr>
                </a:solidFill>
              </a:rPr>
              <a:t>: HTML, CSS, </a:t>
            </a:r>
            <a:r>
              <a:rPr lang="en-US" sz="1200" dirty="0" err="1">
                <a:solidFill>
                  <a:schemeClr val="tx1">
                    <a:lumMod val="65000"/>
                    <a:lumOff val="35000"/>
                  </a:schemeClr>
                </a:solidFill>
              </a:rPr>
              <a:t>Javascript</a:t>
            </a:r>
            <a:r>
              <a:rPr lang="en-US" sz="1200" dirty="0">
                <a:solidFill>
                  <a:schemeClr val="tx1">
                    <a:lumMod val="65000"/>
                    <a:lumOff val="35000"/>
                  </a:schemeClr>
                </a:solidFill>
              </a:rPr>
              <a:t>, Python, SQL…</a:t>
            </a:r>
          </a:p>
          <a:p>
            <a:r>
              <a:rPr lang="en-US" sz="1200" dirty="0">
                <a:solidFill>
                  <a:schemeClr val="tx1">
                    <a:lumMod val="65000"/>
                    <a:lumOff val="35000"/>
                  </a:schemeClr>
                </a:solidFill>
              </a:rPr>
              <a:t>-</a:t>
            </a:r>
            <a:r>
              <a:rPr lang="en-US" sz="1200" dirty="0" err="1">
                <a:solidFill>
                  <a:schemeClr val="tx1">
                    <a:lumMod val="65000"/>
                    <a:lumOff val="35000"/>
                  </a:schemeClr>
                </a:solidFill>
              </a:rPr>
              <a:t>Công</a:t>
            </a:r>
            <a:r>
              <a:rPr lang="en-US" sz="1200" dirty="0">
                <a:solidFill>
                  <a:schemeClr val="tx1">
                    <a:lumMod val="65000"/>
                    <a:lumOff val="35000"/>
                  </a:schemeClr>
                </a:solidFill>
              </a:rPr>
              <a:t> </a:t>
            </a:r>
            <a:r>
              <a:rPr lang="en-US" sz="1200" dirty="0" err="1">
                <a:solidFill>
                  <a:schemeClr val="tx1">
                    <a:lumMod val="65000"/>
                    <a:lumOff val="35000"/>
                  </a:schemeClr>
                </a:solidFill>
              </a:rPr>
              <a:t>cụ</a:t>
            </a:r>
            <a:r>
              <a:rPr lang="en-US" sz="1200" dirty="0">
                <a:solidFill>
                  <a:schemeClr val="tx1">
                    <a:lumMod val="65000"/>
                    <a:lumOff val="35000"/>
                  </a:schemeClr>
                </a:solidFill>
              </a:rPr>
              <a:t> </a:t>
            </a:r>
            <a:r>
              <a:rPr lang="en-US" sz="1200" dirty="0" err="1">
                <a:solidFill>
                  <a:schemeClr val="tx1">
                    <a:lumMod val="65000"/>
                    <a:lumOff val="35000"/>
                  </a:schemeClr>
                </a:solidFill>
              </a:rPr>
              <a:t>lập</a:t>
            </a:r>
            <a:r>
              <a:rPr lang="en-US" sz="1200" dirty="0">
                <a:solidFill>
                  <a:schemeClr val="tx1">
                    <a:lumMod val="65000"/>
                    <a:lumOff val="35000"/>
                  </a:schemeClr>
                </a:solidFill>
              </a:rPr>
              <a:t> </a:t>
            </a:r>
            <a:r>
              <a:rPr lang="en-US" sz="1200" dirty="0" err="1">
                <a:solidFill>
                  <a:schemeClr val="tx1">
                    <a:lumMod val="65000"/>
                    <a:lumOff val="35000"/>
                  </a:schemeClr>
                </a:solidFill>
              </a:rPr>
              <a:t>trình</a:t>
            </a:r>
            <a:r>
              <a:rPr lang="en-US" sz="1200" dirty="0">
                <a:solidFill>
                  <a:schemeClr val="tx1">
                    <a:lumMod val="65000"/>
                    <a:lumOff val="35000"/>
                  </a:schemeClr>
                </a:solidFill>
              </a:rPr>
              <a:t>: Visual Studio Code..</a:t>
            </a:r>
          </a:p>
          <a:p>
            <a:r>
              <a:rPr lang="en-US" sz="1200" dirty="0">
                <a:solidFill>
                  <a:schemeClr val="tx1">
                    <a:lumMod val="65000"/>
                    <a:lumOff val="35000"/>
                  </a:schemeClr>
                </a:solidFill>
              </a:rPr>
              <a:t>-</a:t>
            </a:r>
            <a:r>
              <a:rPr lang="en-US" sz="1200" dirty="0" err="1">
                <a:solidFill>
                  <a:schemeClr val="tx1">
                    <a:lumMod val="65000"/>
                    <a:lumOff val="35000"/>
                  </a:schemeClr>
                </a:solidFill>
              </a:rPr>
              <a:t>Công</a:t>
            </a:r>
            <a:r>
              <a:rPr lang="en-US" sz="1200" dirty="0">
                <a:solidFill>
                  <a:schemeClr val="tx1">
                    <a:lumMod val="65000"/>
                    <a:lumOff val="35000"/>
                  </a:schemeClr>
                </a:solidFill>
              </a:rPr>
              <a:t> </a:t>
            </a:r>
            <a:r>
              <a:rPr lang="en-US" sz="1200" dirty="0" err="1">
                <a:solidFill>
                  <a:schemeClr val="tx1">
                    <a:lumMod val="65000"/>
                    <a:lumOff val="35000"/>
                  </a:schemeClr>
                </a:solidFill>
              </a:rPr>
              <a:t>cụ</a:t>
            </a:r>
            <a:r>
              <a:rPr lang="en-US" sz="1200" dirty="0">
                <a:solidFill>
                  <a:schemeClr val="tx1">
                    <a:lumMod val="65000"/>
                    <a:lumOff val="35000"/>
                  </a:schemeClr>
                </a:solidFill>
              </a:rPr>
              <a:t> </a:t>
            </a:r>
            <a:r>
              <a:rPr lang="en-US" sz="1200" dirty="0" err="1">
                <a:solidFill>
                  <a:schemeClr val="tx1">
                    <a:lumMod val="65000"/>
                    <a:lumOff val="35000"/>
                  </a:schemeClr>
                </a:solidFill>
              </a:rPr>
              <a:t>đồ</a:t>
            </a:r>
            <a:r>
              <a:rPr lang="en-US" sz="1200" dirty="0">
                <a:solidFill>
                  <a:schemeClr val="tx1">
                    <a:lumMod val="65000"/>
                    <a:lumOff val="35000"/>
                  </a:schemeClr>
                </a:solidFill>
              </a:rPr>
              <a:t> </a:t>
            </a:r>
            <a:r>
              <a:rPr lang="en-US" sz="1200" dirty="0" err="1">
                <a:solidFill>
                  <a:schemeClr val="tx1">
                    <a:lumMod val="65000"/>
                    <a:lumOff val="35000"/>
                  </a:schemeClr>
                </a:solidFill>
              </a:rPr>
              <a:t>họa</a:t>
            </a:r>
            <a:r>
              <a:rPr lang="en-US" sz="1200" dirty="0">
                <a:solidFill>
                  <a:schemeClr val="tx1">
                    <a:lumMod val="65000"/>
                    <a:lumOff val="35000"/>
                  </a:schemeClr>
                </a:solidFill>
              </a:rPr>
              <a:t> : Figma</a:t>
            </a:r>
          </a:p>
        </p:txBody>
      </p:sp>
      <p:sp>
        <p:nvSpPr>
          <p:cNvPr id="22" name="Hộp Văn bản 21">
            <a:extLst>
              <a:ext uri="{FF2B5EF4-FFF2-40B4-BE49-F238E27FC236}">
                <a16:creationId xmlns:a16="http://schemas.microsoft.com/office/drawing/2014/main" id="{A2326343-D348-7406-89AE-B3D62E761CE8}"/>
              </a:ext>
            </a:extLst>
          </p:cNvPr>
          <p:cNvSpPr txBox="1"/>
          <p:nvPr/>
        </p:nvSpPr>
        <p:spPr>
          <a:xfrm>
            <a:off x="7215024" y="3874546"/>
            <a:ext cx="1824804" cy="584775"/>
          </a:xfrm>
          <a:prstGeom prst="rect">
            <a:avLst/>
          </a:prstGeom>
          <a:noFill/>
        </p:spPr>
        <p:txBody>
          <a:bodyPr wrap="square" rtlCol="0">
            <a:spAutoFit/>
          </a:bodyPr>
          <a:lstStyle>
            <a:defPPr>
              <a:defRPr lang="vi-VN"/>
            </a:defPPr>
            <a:lvl1pPr>
              <a:defRPr sz="6000" b="1">
                <a:effectLst/>
                <a:latin typeface="Montserrat" panose="00000500000000000000" pitchFamily="2" charset="0"/>
              </a:defRPr>
            </a:lvl1pPr>
          </a:lstStyle>
          <a:p>
            <a:r>
              <a:rPr lang="en-US" sz="3200" dirty="0" err="1"/>
              <a:t>Vấn</a:t>
            </a:r>
            <a:r>
              <a:rPr lang="en-US" sz="3200" dirty="0"/>
              <a:t> </a:t>
            </a:r>
            <a:r>
              <a:rPr lang="en-US" sz="3200" dirty="0" err="1"/>
              <a:t>đề</a:t>
            </a:r>
            <a:endParaRPr lang="vi-VN" sz="3200" dirty="0"/>
          </a:p>
        </p:txBody>
      </p:sp>
      <p:sp>
        <p:nvSpPr>
          <p:cNvPr id="23" name="Hộp Văn bản 22">
            <a:extLst>
              <a:ext uri="{FF2B5EF4-FFF2-40B4-BE49-F238E27FC236}">
                <a16:creationId xmlns:a16="http://schemas.microsoft.com/office/drawing/2014/main" id="{E5A306B4-72BC-5F44-9186-3FB4F6F62F87}"/>
              </a:ext>
            </a:extLst>
          </p:cNvPr>
          <p:cNvSpPr txBox="1"/>
          <p:nvPr/>
        </p:nvSpPr>
        <p:spPr>
          <a:xfrm>
            <a:off x="7215025" y="4277151"/>
            <a:ext cx="3301399" cy="707886"/>
          </a:xfrm>
          <a:prstGeom prst="rect">
            <a:avLst/>
          </a:prstGeom>
          <a:noFill/>
        </p:spPr>
        <p:txBody>
          <a:bodyPr wrap="square" rtlCol="0">
            <a:spAutoFit/>
          </a:bodyPr>
          <a:lstStyle>
            <a:defPPr>
              <a:defRPr lang="vi-VN"/>
            </a:defPPr>
            <a:lvl1pPr>
              <a:defRPr sz="6000" b="1">
                <a:effectLst/>
                <a:latin typeface="Montserrat" panose="00000500000000000000" pitchFamily="2" charset="0"/>
              </a:defRPr>
            </a:lvl1pPr>
          </a:lstStyle>
          <a:p>
            <a:r>
              <a:rPr lang="en-US" sz="4000" dirty="0" err="1"/>
              <a:t>Kỹ</a:t>
            </a:r>
            <a:r>
              <a:rPr lang="en-US" sz="4000" dirty="0"/>
              <a:t> </a:t>
            </a:r>
            <a:r>
              <a:rPr lang="en-US" sz="4000" dirty="0" err="1"/>
              <a:t>Thuật</a:t>
            </a:r>
            <a:endParaRPr lang="vi-VN" sz="4000" dirty="0"/>
          </a:p>
        </p:txBody>
      </p:sp>
      <p:sp>
        <p:nvSpPr>
          <p:cNvPr id="24" name="Hộp Văn bản 23">
            <a:extLst>
              <a:ext uri="{FF2B5EF4-FFF2-40B4-BE49-F238E27FC236}">
                <a16:creationId xmlns:a16="http://schemas.microsoft.com/office/drawing/2014/main" id="{7A94E813-A734-2C71-8EE8-B571608675EB}"/>
              </a:ext>
            </a:extLst>
          </p:cNvPr>
          <p:cNvSpPr txBox="1"/>
          <p:nvPr/>
        </p:nvSpPr>
        <p:spPr>
          <a:xfrm>
            <a:off x="1306596" y="4515608"/>
            <a:ext cx="1385804" cy="276999"/>
          </a:xfrm>
          <a:prstGeom prst="rect">
            <a:avLst/>
          </a:prstGeom>
          <a:noFill/>
        </p:spPr>
        <p:txBody>
          <a:bodyPr wrap="square" rtlCol="0">
            <a:spAutoFit/>
          </a:bodyPr>
          <a:lstStyle/>
          <a:p>
            <a:r>
              <a:rPr lang="en-US" sz="1200" dirty="0">
                <a:solidFill>
                  <a:schemeClr val="tx1">
                    <a:lumMod val="65000"/>
                    <a:lumOff val="35000"/>
                  </a:schemeClr>
                </a:solidFill>
              </a:rPr>
              <a:t>Le - </a:t>
            </a:r>
            <a:r>
              <a:rPr lang="en-US" sz="1200" dirty="0" err="1">
                <a:solidFill>
                  <a:schemeClr val="tx1">
                    <a:lumMod val="65000"/>
                    <a:lumOff val="35000"/>
                  </a:schemeClr>
                </a:solidFill>
              </a:rPr>
              <a:t>Cuisiner</a:t>
            </a:r>
            <a:endParaRPr lang="en-US" sz="1200" dirty="0">
              <a:solidFill>
                <a:schemeClr val="tx1">
                  <a:lumMod val="65000"/>
                  <a:lumOff val="35000"/>
                </a:schemeClr>
              </a:solidFill>
            </a:endParaRPr>
          </a:p>
        </p:txBody>
      </p:sp>
      <p:sp>
        <p:nvSpPr>
          <p:cNvPr id="2" name="Hình tự do: Hình 2">
            <a:extLst>
              <a:ext uri="{FF2B5EF4-FFF2-40B4-BE49-F238E27FC236}">
                <a16:creationId xmlns:a16="http://schemas.microsoft.com/office/drawing/2014/main" id="{53E7DB67-0D9A-BB78-3919-B68CEE5B33BD}"/>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3" name="Đồ họa 54" descr="Cat with solid fill">
            <a:extLst>
              <a:ext uri="{FF2B5EF4-FFF2-40B4-BE49-F238E27FC236}">
                <a16:creationId xmlns:a16="http://schemas.microsoft.com/office/drawing/2014/main" id="{EBDD9860-33AC-2A8A-FFCF-CCEE9C968B0F}"/>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4" name="Hộp Văn bản 4">
            <a:extLst>
              <a:ext uri="{FF2B5EF4-FFF2-40B4-BE49-F238E27FC236}">
                <a16:creationId xmlns:a16="http://schemas.microsoft.com/office/drawing/2014/main" id="{33D7636B-B749-A5C0-7B20-EA7EC28E8FA7}"/>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5" name="Hộp Văn bản 5">
            <a:extLst>
              <a:ext uri="{FF2B5EF4-FFF2-40B4-BE49-F238E27FC236}">
                <a16:creationId xmlns:a16="http://schemas.microsoft.com/office/drawing/2014/main" id="{F2BA6517-8025-DBD5-515B-1B541AB6A50A}"/>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6" name="Đồ họa 61" descr="Kitten with solid fill">
            <a:extLst>
              <a:ext uri="{FF2B5EF4-FFF2-40B4-BE49-F238E27FC236}">
                <a16:creationId xmlns:a16="http://schemas.microsoft.com/office/drawing/2014/main" id="{C7057528-DC2D-0FCD-BCEE-59196D964BAC}"/>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7" name="Đường nối Thẳng 7">
            <a:extLst>
              <a:ext uri="{FF2B5EF4-FFF2-40B4-BE49-F238E27FC236}">
                <a16:creationId xmlns:a16="http://schemas.microsoft.com/office/drawing/2014/main" id="{9DF9D941-C70D-F90F-C476-B9EBF7656C66}"/>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Hộp Văn bản 8">
            <a:extLst>
              <a:ext uri="{FF2B5EF4-FFF2-40B4-BE49-F238E27FC236}">
                <a16:creationId xmlns:a16="http://schemas.microsoft.com/office/drawing/2014/main" id="{6491427B-E7FF-BBE1-C109-25B6927A2417}"/>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spTree>
    <p:extLst>
      <p:ext uri="{BB962C8B-B14F-4D97-AF65-F5344CB8AC3E}">
        <p14:creationId xmlns:p14="http://schemas.microsoft.com/office/powerpoint/2010/main" val="120678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decel="100000" fill="hold" grpId="1" nodeType="withEffect">
                                  <p:stCondLst>
                                    <p:cond delay="0"/>
                                  </p:stCondLst>
                                  <p:childTnLst>
                                    <p:animScale>
                                      <p:cBhvr>
                                        <p:cTn id="9" dur="750" fill="hold"/>
                                        <p:tgtEl>
                                          <p:spTgt spid="17"/>
                                        </p:tgtEl>
                                      </p:cBhvr>
                                      <p:by x="90000" y="90000"/>
                                    </p:animScale>
                                  </p:childTnLst>
                                </p:cTn>
                              </p:par>
                              <p:par>
                                <p:cTn id="10" presetID="10" presetClass="entr" presetSubtype="0" fill="hold"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 presetClass="emph" presetSubtype="0" decel="100000" fill="hold" nodeType="withEffect">
                                  <p:stCondLst>
                                    <p:cond delay="250"/>
                                  </p:stCondLst>
                                  <p:childTnLst>
                                    <p:animScale>
                                      <p:cBhvr>
                                        <p:cTn id="14" dur="750" fill="hold"/>
                                        <p:tgtEl>
                                          <p:spTgt spid="18"/>
                                        </p:tgtEl>
                                      </p:cBhvr>
                                      <p:by x="90000" y="90000"/>
                                    </p:animScale>
                                  </p:childTnLst>
                                </p:cTn>
                              </p:par>
                              <p:par>
                                <p:cTn id="15" presetID="10" presetClass="entr" presetSubtype="0" fill="hold"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6" presetClass="emph" presetSubtype="0" decel="100000" fill="hold" nodeType="withEffect">
                                  <p:stCondLst>
                                    <p:cond delay="500"/>
                                  </p:stCondLst>
                                  <p:childTnLst>
                                    <p:animScale>
                                      <p:cBhvr>
                                        <p:cTn id="19" dur="750" fill="hold"/>
                                        <p:tgtEl>
                                          <p:spTgt spid="19"/>
                                        </p:tgtEl>
                                      </p:cBhvr>
                                      <p:by x="90000" y="90000"/>
                                    </p:animScale>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0"/>
                                  </p:stCondLst>
                                  <p:childTnLst>
                                    <p:animMotion origin="layout" path="M -4.79167E-6 0 L 0.02474 0 " pathEditMode="relative" rAng="0" ptsTypes="AA">
                                      <p:cBhvr>
                                        <p:cTn id="24" dur="750" spd="-100000" fill="hold"/>
                                        <p:tgtEl>
                                          <p:spTgt spid="20"/>
                                        </p:tgtEl>
                                        <p:attrNameLst>
                                          <p:attrName>ppt_x</p:attrName>
                                          <p:attrName>ppt_y</p:attrName>
                                        </p:attrNameLst>
                                      </p:cBhvr>
                                      <p:rCtr x="1237" y="0"/>
                                    </p:animMotion>
                                  </p:childTnLst>
                                </p:cTn>
                              </p:par>
                              <p:par>
                                <p:cTn id="25" presetID="53" presetClass="entr" presetSubtype="16" fill="hold" grpId="0" nodeType="withEffect">
                                  <p:stCondLst>
                                    <p:cond delay="25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42" presetClass="path" presetSubtype="0" decel="100000" fill="hold" grpId="1" nodeType="withEffect">
                                  <p:stCondLst>
                                    <p:cond delay="250"/>
                                  </p:stCondLst>
                                  <p:childTnLst>
                                    <p:animMotion origin="layout" path="M -3.54167E-6 -1.48148E-6 L -3.54167E-6 0.09398 " pathEditMode="relative" rAng="0" ptsTypes="AA">
                                      <p:cBhvr>
                                        <p:cTn id="31" dur="750" spd="-100000" fill="hold"/>
                                        <p:tgtEl>
                                          <p:spTgt spid="24"/>
                                        </p:tgtEl>
                                        <p:attrNameLst>
                                          <p:attrName>ppt_x</p:attrName>
                                          <p:attrName>ppt_y</p:attrName>
                                        </p:attrNameLst>
                                      </p:cBhvr>
                                      <p:rCtr x="0" y="4699"/>
                                    </p:animMotion>
                                  </p:childTnLst>
                                </p:cTn>
                              </p:par>
                              <p:par>
                                <p:cTn id="32" presetID="10" presetClass="entr" presetSubtype="0" fill="hold" grpId="0" nodeType="withEffect">
                                  <p:stCondLst>
                                    <p:cond delay="25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42" presetClass="path" presetSubtype="0" decel="100000" fill="hold" grpId="1" nodeType="withEffect">
                                  <p:stCondLst>
                                    <p:cond delay="250"/>
                                  </p:stCondLst>
                                  <p:childTnLst>
                                    <p:animMotion origin="layout" path="M 3.54167E-6 1.11111E-6 L 0.02474 1.11111E-6 " pathEditMode="relative" rAng="0" ptsTypes="AA">
                                      <p:cBhvr>
                                        <p:cTn id="36" dur="750" spd="-100000" fill="hold"/>
                                        <p:tgtEl>
                                          <p:spTgt spid="22"/>
                                        </p:tgtEl>
                                        <p:attrNameLst>
                                          <p:attrName>ppt_x</p:attrName>
                                          <p:attrName>ppt_y</p:attrName>
                                        </p:attrNameLst>
                                      </p:cBhvr>
                                      <p:rCtr x="1237" y="0"/>
                                    </p:animMotion>
                                  </p:childTnLst>
                                </p:cTn>
                              </p:par>
                              <p:par>
                                <p:cTn id="37" presetID="10" presetClass="entr" presetSubtype="0" fill="hold" grpId="0" nodeType="withEffect">
                                  <p:stCondLst>
                                    <p:cond delay="5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42" presetClass="path" presetSubtype="0" decel="100000" fill="hold" grpId="1" nodeType="withEffect">
                                  <p:stCondLst>
                                    <p:cond delay="500"/>
                                  </p:stCondLst>
                                  <p:childTnLst>
                                    <p:animMotion origin="layout" path="M -4.79167E-6 0 L 0.02474 0 " pathEditMode="relative" rAng="0" ptsTypes="AA">
                                      <p:cBhvr>
                                        <p:cTn id="41" dur="750" spd="-100000" fill="hold"/>
                                        <p:tgtEl>
                                          <p:spTgt spid="23"/>
                                        </p:tgtEl>
                                        <p:attrNameLst>
                                          <p:attrName>ppt_x</p:attrName>
                                          <p:attrName>ppt_y</p:attrName>
                                        </p:attrNameLst>
                                      </p:cBhvr>
                                      <p:rCtr x="1237" y="0"/>
                                    </p:animMotion>
                                  </p:childTnLst>
                                </p:cTn>
                              </p:par>
                              <p:par>
                                <p:cTn id="42" presetID="10" presetClass="entr" presetSubtype="0" fill="hold" grpId="0" nodeType="withEffect">
                                  <p:stCondLst>
                                    <p:cond delay="75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42" presetClass="path" presetSubtype="0" decel="100000" fill="hold" grpId="1" nodeType="withEffect">
                                  <p:stCondLst>
                                    <p:cond delay="750"/>
                                  </p:stCondLst>
                                  <p:childTnLst>
                                    <p:animMotion origin="layout" path="M -3.33333E-6 1.85185E-6 L 0.02474 1.85185E-6 " pathEditMode="relative" rAng="0" ptsTypes="AA">
                                      <p:cBhvr>
                                        <p:cTn id="46" dur="750" spd="-100000" fill="hold"/>
                                        <p:tgtEl>
                                          <p:spTgt spid="21"/>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p:bldP spid="20" grpId="1"/>
      <p:bldP spid="21" grpId="0"/>
      <p:bldP spid="21" grpId="1"/>
      <p:bldP spid="22" grpId="0"/>
      <p:bldP spid="22" grpId="1"/>
      <p:bldP spid="23" grpId="0"/>
      <p:bldP spid="23" grpId="1"/>
      <p:bldP spid="24" grpId="0"/>
      <p:bldP spid="2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ACB3F2-C618-4DB5-8E5C-B05DD28A5476}"/>
              </a:ext>
            </a:extLst>
          </p:cNvPr>
          <p:cNvSpPr/>
          <p:nvPr/>
        </p:nvSpPr>
        <p:spPr>
          <a:xfrm>
            <a:off x="8732462" y="-86088"/>
            <a:ext cx="12389067" cy="70301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Hộp Văn bản 33">
            <a:extLst>
              <a:ext uri="{FF2B5EF4-FFF2-40B4-BE49-F238E27FC236}">
                <a16:creationId xmlns:a16="http://schemas.microsoft.com/office/drawing/2014/main" id="{40505705-9793-043B-64C2-449D4FBB5FAC}"/>
              </a:ext>
            </a:extLst>
          </p:cNvPr>
          <p:cNvSpPr txBox="1"/>
          <p:nvPr/>
        </p:nvSpPr>
        <p:spPr>
          <a:xfrm>
            <a:off x="10528139" y="6336108"/>
            <a:ext cx="780983" cy="215444"/>
          </a:xfrm>
          <a:prstGeom prst="rect">
            <a:avLst/>
          </a:prstGeom>
          <a:noFill/>
        </p:spPr>
        <p:txBody>
          <a:bodyPr wrap="none" rtlCol="0">
            <a:spAutoFit/>
          </a:bodyPr>
          <a:lstStyle/>
          <a:p>
            <a:r>
              <a:rPr lang="en-US" sz="800" dirty="0">
                <a:latin typeface="Montserrat" panose="00000500000000000000" pitchFamily="2" charset="0"/>
              </a:rPr>
              <a:t>Forever top</a:t>
            </a:r>
            <a:endParaRPr lang="vi-VN" sz="800" dirty="0">
              <a:latin typeface="Montserrat" panose="00000500000000000000" pitchFamily="2" charset="0"/>
            </a:endParaRPr>
          </a:p>
        </p:txBody>
      </p:sp>
      <p:sp>
        <p:nvSpPr>
          <p:cNvPr id="35" name="Tam giác Cân 34">
            <a:extLst>
              <a:ext uri="{FF2B5EF4-FFF2-40B4-BE49-F238E27FC236}">
                <a16:creationId xmlns:a16="http://schemas.microsoft.com/office/drawing/2014/main" id="{889394D6-79AF-4330-A2B4-C25FDAF85AFB}"/>
              </a:ext>
            </a:extLst>
          </p:cNvPr>
          <p:cNvSpPr/>
          <p:nvPr/>
        </p:nvSpPr>
        <p:spPr>
          <a:xfrm>
            <a:off x="9388532" y="6417803"/>
            <a:ext cx="84482" cy="5205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Tam giác Cân 35">
            <a:extLst>
              <a:ext uri="{FF2B5EF4-FFF2-40B4-BE49-F238E27FC236}">
                <a16:creationId xmlns:a16="http://schemas.microsoft.com/office/drawing/2014/main" id="{31AA7DC9-7372-27FC-4B78-C31CD2157045}"/>
              </a:ext>
            </a:extLst>
          </p:cNvPr>
          <p:cNvSpPr/>
          <p:nvPr/>
        </p:nvSpPr>
        <p:spPr>
          <a:xfrm rot="10800000">
            <a:off x="11429377" y="6417803"/>
            <a:ext cx="84482" cy="5205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1" name="Nhóm 20">
            <a:extLst>
              <a:ext uri="{FF2B5EF4-FFF2-40B4-BE49-F238E27FC236}">
                <a16:creationId xmlns:a16="http://schemas.microsoft.com/office/drawing/2014/main" id="{70145E7D-CBE5-BD15-9298-860B380F5563}"/>
              </a:ext>
            </a:extLst>
          </p:cNvPr>
          <p:cNvGrpSpPr/>
          <p:nvPr/>
        </p:nvGrpSpPr>
        <p:grpSpPr>
          <a:xfrm>
            <a:off x="6367955" y="1571624"/>
            <a:ext cx="3714750" cy="3714751"/>
            <a:chOff x="6367955" y="1571624"/>
            <a:chExt cx="3714750" cy="3714751"/>
          </a:xfrm>
        </p:grpSpPr>
        <p:sp>
          <p:nvSpPr>
            <p:cNvPr id="20" name="Hình chữ nhật 19">
              <a:extLst>
                <a:ext uri="{FF2B5EF4-FFF2-40B4-BE49-F238E27FC236}">
                  <a16:creationId xmlns:a16="http://schemas.microsoft.com/office/drawing/2014/main" id="{8BB7D845-99EB-A111-753C-92EDDCB0011D}"/>
                </a:ext>
              </a:extLst>
            </p:cNvPr>
            <p:cNvSpPr/>
            <p:nvPr/>
          </p:nvSpPr>
          <p:spPr>
            <a:xfrm>
              <a:off x="8820150" y="1571624"/>
              <a:ext cx="1262555" cy="3714749"/>
            </a:xfrm>
            <a:prstGeom prst="rect">
              <a:avLst/>
            </a:prstGeom>
            <a:solidFill>
              <a:schemeClr val="tx1"/>
            </a:solidFill>
            <a:ln>
              <a:noFill/>
            </a:ln>
            <a:effectLst>
              <a:outerShdw blurRad="2540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Hình ảnh 17">
              <a:extLst>
                <a:ext uri="{FF2B5EF4-FFF2-40B4-BE49-F238E27FC236}">
                  <a16:creationId xmlns:a16="http://schemas.microsoft.com/office/drawing/2014/main" id="{66543EB9-9AEA-3F84-185E-72FD6DE015D4}"/>
                </a:ext>
              </a:extLst>
            </p:cNvPr>
            <p:cNvPicPr>
              <a:picLocks noChangeAspect="1"/>
            </p:cNvPicPr>
            <p:nvPr/>
          </p:nvPicPr>
          <p:blipFill>
            <a:blip r:embed="rId2">
              <a:extLst>
                <a:ext uri="{28A0092B-C50C-407E-A947-70E740481C1C}">
                  <a14:useLocalDpi xmlns:a14="http://schemas.microsoft.com/office/drawing/2010/main" val="0"/>
                </a:ext>
              </a:extLst>
            </a:blip>
            <a:srcRect l="6265" r="6265"/>
            <a:stretch/>
          </p:blipFill>
          <p:spPr>
            <a:xfrm>
              <a:off x="6367955" y="1571625"/>
              <a:ext cx="3714750" cy="3714750"/>
            </a:xfrm>
            <a:custGeom>
              <a:avLst/>
              <a:gdLst>
                <a:gd name="connsiteX0" fmla="*/ 0 w 3714750"/>
                <a:gd name="connsiteY0" fmla="*/ 0 h 3714750"/>
                <a:gd name="connsiteX1" fmla="*/ 3714750 w 3714750"/>
                <a:gd name="connsiteY1" fmla="*/ 0 h 3714750"/>
                <a:gd name="connsiteX2" fmla="*/ 3714750 w 3714750"/>
                <a:gd name="connsiteY2" fmla="*/ 3714750 h 3714750"/>
                <a:gd name="connsiteX3" fmla="*/ 0 w 3714750"/>
                <a:gd name="connsiteY3" fmla="*/ 3714750 h 3714750"/>
              </a:gdLst>
              <a:ahLst/>
              <a:cxnLst>
                <a:cxn ang="0">
                  <a:pos x="connsiteX0" y="connsiteY0"/>
                </a:cxn>
                <a:cxn ang="0">
                  <a:pos x="connsiteX1" y="connsiteY1"/>
                </a:cxn>
                <a:cxn ang="0">
                  <a:pos x="connsiteX2" y="connsiteY2"/>
                </a:cxn>
                <a:cxn ang="0">
                  <a:pos x="connsiteX3" y="connsiteY3"/>
                </a:cxn>
              </a:cxnLst>
              <a:rect l="l" t="t" r="r" b="b"/>
              <a:pathLst>
                <a:path w="3714750" h="3714750">
                  <a:moveTo>
                    <a:pt x="0" y="0"/>
                  </a:moveTo>
                  <a:lnTo>
                    <a:pt x="3714750" y="0"/>
                  </a:lnTo>
                  <a:lnTo>
                    <a:pt x="3714750" y="3714750"/>
                  </a:lnTo>
                  <a:lnTo>
                    <a:pt x="0" y="3714750"/>
                  </a:lnTo>
                  <a:close/>
                </a:path>
              </a:pathLst>
            </a:custGeom>
          </p:spPr>
        </p:pic>
      </p:grpSp>
      <p:sp>
        <p:nvSpPr>
          <p:cNvPr id="22" name="Hình chữ nhật 21">
            <a:extLst>
              <a:ext uri="{FF2B5EF4-FFF2-40B4-BE49-F238E27FC236}">
                <a16:creationId xmlns:a16="http://schemas.microsoft.com/office/drawing/2014/main" id="{3BE9E37A-046F-BCB8-A391-2A9C77E350CF}"/>
              </a:ext>
            </a:extLst>
          </p:cNvPr>
          <p:cNvSpPr/>
          <p:nvPr/>
        </p:nvSpPr>
        <p:spPr>
          <a:xfrm>
            <a:off x="9682655" y="4886324"/>
            <a:ext cx="800100" cy="800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0" name="Nhóm 49">
            <a:extLst>
              <a:ext uri="{FF2B5EF4-FFF2-40B4-BE49-F238E27FC236}">
                <a16:creationId xmlns:a16="http://schemas.microsoft.com/office/drawing/2014/main" id="{C533A0C9-C1AC-DE83-32E9-1240D587273C}"/>
              </a:ext>
            </a:extLst>
          </p:cNvPr>
          <p:cNvGrpSpPr/>
          <p:nvPr/>
        </p:nvGrpSpPr>
        <p:grpSpPr>
          <a:xfrm>
            <a:off x="10326513" y="2148840"/>
            <a:ext cx="230832" cy="2716320"/>
            <a:chOff x="10326513" y="2148840"/>
            <a:chExt cx="230832" cy="2716320"/>
          </a:xfrm>
        </p:grpSpPr>
        <p:sp>
          <p:nvSpPr>
            <p:cNvPr id="23" name="Hộp Văn bản 22">
              <a:extLst>
                <a:ext uri="{FF2B5EF4-FFF2-40B4-BE49-F238E27FC236}">
                  <a16:creationId xmlns:a16="http://schemas.microsoft.com/office/drawing/2014/main" id="{1CEF5D2F-498D-4921-D098-8DC6A7319F0A}"/>
                </a:ext>
              </a:extLst>
            </p:cNvPr>
            <p:cNvSpPr txBox="1"/>
            <p:nvPr/>
          </p:nvSpPr>
          <p:spPr>
            <a:xfrm rot="16200000">
              <a:off x="9972088" y="4279904"/>
              <a:ext cx="939681" cy="230832"/>
            </a:xfrm>
            <a:prstGeom prst="rect">
              <a:avLst/>
            </a:prstGeom>
            <a:noFill/>
          </p:spPr>
          <p:txBody>
            <a:bodyPr wrap="none" rtlCol="0">
              <a:spAutoFit/>
            </a:bodyPr>
            <a:lstStyle/>
            <a:p>
              <a:r>
                <a:rPr lang="en-US" sz="900" b="1" spc="600" dirty="0">
                  <a:solidFill>
                    <a:schemeClr val="bg1"/>
                  </a:solidFill>
                </a:rPr>
                <a:t>MONEY</a:t>
              </a:r>
              <a:endParaRPr lang="vi-VN" sz="900" b="1" spc="600" dirty="0">
                <a:solidFill>
                  <a:schemeClr val="bg1"/>
                </a:solidFill>
              </a:endParaRPr>
            </a:p>
          </p:txBody>
        </p:sp>
        <p:cxnSp>
          <p:nvCxnSpPr>
            <p:cNvPr id="25" name="Đường nối Thẳng 24">
              <a:extLst>
                <a:ext uri="{FF2B5EF4-FFF2-40B4-BE49-F238E27FC236}">
                  <a16:creationId xmlns:a16="http://schemas.microsoft.com/office/drawing/2014/main" id="{56EF2505-8131-91C5-7A7E-21C0E84FF6D0}"/>
                </a:ext>
              </a:extLst>
            </p:cNvPr>
            <p:cNvCxnSpPr>
              <a:cxnSpLocks/>
            </p:cNvCxnSpPr>
            <p:nvPr/>
          </p:nvCxnSpPr>
          <p:spPr>
            <a:xfrm flipV="1">
              <a:off x="10477503" y="2148840"/>
              <a:ext cx="0" cy="17659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Hộp Văn bản 45">
            <a:extLst>
              <a:ext uri="{FF2B5EF4-FFF2-40B4-BE49-F238E27FC236}">
                <a16:creationId xmlns:a16="http://schemas.microsoft.com/office/drawing/2014/main" id="{22DC4B0E-DF36-C8EB-9208-0B6DB18DE07A}"/>
              </a:ext>
            </a:extLst>
          </p:cNvPr>
          <p:cNvSpPr txBox="1"/>
          <p:nvPr/>
        </p:nvSpPr>
        <p:spPr>
          <a:xfrm>
            <a:off x="859688" y="3258898"/>
            <a:ext cx="6337999" cy="646331"/>
          </a:xfrm>
          <a:prstGeom prst="rect">
            <a:avLst/>
          </a:prstGeom>
          <a:noFill/>
        </p:spPr>
        <p:txBody>
          <a:bodyPr wrap="square">
            <a:spAutoFit/>
          </a:bodyPr>
          <a:lstStyle/>
          <a:p>
            <a:r>
              <a:rPr lang="en-US" sz="3600" b="1" dirty="0" err="1">
                <a:latin typeface="Montserrat" panose="00000500000000000000" pitchFamily="2" charset="0"/>
              </a:rPr>
              <a:t>Điểm</a:t>
            </a:r>
            <a:r>
              <a:rPr lang="en-US" sz="3600" b="1" dirty="0">
                <a:latin typeface="Montserrat" panose="00000500000000000000" pitchFamily="2" charset="0"/>
              </a:rPr>
              <a:t> </a:t>
            </a:r>
            <a:r>
              <a:rPr lang="en-US" sz="3600" b="1" dirty="0" err="1">
                <a:latin typeface="Montserrat" panose="00000500000000000000" pitchFamily="2" charset="0"/>
              </a:rPr>
              <a:t>mạnh</a:t>
            </a:r>
            <a:endParaRPr lang="vi-VN" sz="3600" b="1" dirty="0">
              <a:latin typeface="Montserrat" panose="00000500000000000000" pitchFamily="2" charset="0"/>
            </a:endParaRPr>
          </a:p>
        </p:txBody>
      </p:sp>
      <p:sp>
        <p:nvSpPr>
          <p:cNvPr id="49" name="Hộp Văn bản 48">
            <a:extLst>
              <a:ext uri="{FF2B5EF4-FFF2-40B4-BE49-F238E27FC236}">
                <a16:creationId xmlns:a16="http://schemas.microsoft.com/office/drawing/2014/main" id="{FD2DA9C4-A103-814E-7CD0-8D6418526F5A}"/>
              </a:ext>
            </a:extLst>
          </p:cNvPr>
          <p:cNvSpPr txBox="1"/>
          <p:nvPr/>
        </p:nvSpPr>
        <p:spPr>
          <a:xfrm>
            <a:off x="859688" y="3962220"/>
            <a:ext cx="3714750" cy="1015663"/>
          </a:xfrm>
          <a:prstGeom prst="rect">
            <a:avLst/>
          </a:prstGeom>
          <a:noFill/>
        </p:spPr>
        <p:txBody>
          <a:bodyPr wrap="square" rtlCol="0">
            <a:spAutoFit/>
          </a:bodyPr>
          <a:lstStyle>
            <a:defPPr>
              <a:defRPr lang="vi-VN"/>
            </a:defPPr>
            <a:lvl1pPr>
              <a:defRPr sz="1200">
                <a:solidFill>
                  <a:schemeClr val="tx1">
                    <a:lumMod val="65000"/>
                    <a:lumOff val="35000"/>
                  </a:schemeClr>
                </a:solidFill>
              </a:defRPr>
            </a:lvl1pPr>
          </a:lstStyle>
          <a:p>
            <a:r>
              <a:rPr lang="vi-VN" dirty="0">
                <a:latin typeface="Montserrat" panose="00000500000000000000" pitchFamily="2" charset="0"/>
              </a:rPr>
              <a:t>Trang web có thể giúp người dùng dễ dàng tìm kiếm món ăn bằng tên hay bằng nguyên liệu tạo thành, cung cấp cho người dùng thông tin cơ bản về món ăn cũng như cách chế biến món ăn…</a:t>
            </a:r>
            <a:r>
              <a:rPr lang="en-US" dirty="0">
                <a:latin typeface="Montserrat" panose="00000500000000000000" pitchFamily="2" charset="0"/>
              </a:rPr>
              <a:t>.</a:t>
            </a:r>
            <a:endParaRPr lang="vi-VN" dirty="0">
              <a:latin typeface="Montserrat" panose="00000500000000000000" pitchFamily="2" charset="0"/>
            </a:endParaRPr>
          </a:p>
        </p:txBody>
      </p:sp>
      <p:sp>
        <p:nvSpPr>
          <p:cNvPr id="51" name="Hộp Văn bản 50">
            <a:extLst>
              <a:ext uri="{FF2B5EF4-FFF2-40B4-BE49-F238E27FC236}">
                <a16:creationId xmlns:a16="http://schemas.microsoft.com/office/drawing/2014/main" id="{CB25A1E8-A42F-902A-32FE-1A266EC7086D}"/>
              </a:ext>
            </a:extLst>
          </p:cNvPr>
          <p:cNvSpPr txBox="1"/>
          <p:nvPr/>
        </p:nvSpPr>
        <p:spPr>
          <a:xfrm>
            <a:off x="1034658" y="5108049"/>
            <a:ext cx="841897" cy="230832"/>
          </a:xfrm>
          <a:prstGeom prst="rect">
            <a:avLst/>
          </a:prstGeom>
          <a:noFill/>
        </p:spPr>
        <p:txBody>
          <a:bodyPr wrap="none" rtlCol="0">
            <a:spAutoFit/>
          </a:bodyPr>
          <a:lstStyle/>
          <a:p>
            <a:r>
              <a:rPr lang="en-US" sz="900" b="1" dirty="0"/>
              <a:t>Read more</a:t>
            </a:r>
            <a:endParaRPr lang="vi-VN" sz="900" b="1" dirty="0"/>
          </a:p>
        </p:txBody>
      </p:sp>
      <p:sp>
        <p:nvSpPr>
          <p:cNvPr id="52" name="Tam giác Cân 51">
            <a:extLst>
              <a:ext uri="{FF2B5EF4-FFF2-40B4-BE49-F238E27FC236}">
                <a16:creationId xmlns:a16="http://schemas.microsoft.com/office/drawing/2014/main" id="{36C66097-7A7D-DA24-B72D-F1F541185528}"/>
              </a:ext>
            </a:extLst>
          </p:cNvPr>
          <p:cNvSpPr/>
          <p:nvPr/>
        </p:nvSpPr>
        <p:spPr>
          <a:xfrm rot="5400000">
            <a:off x="951252" y="5197439"/>
            <a:ext cx="84482" cy="5205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Hộp Văn bản 52">
            <a:extLst>
              <a:ext uri="{FF2B5EF4-FFF2-40B4-BE49-F238E27FC236}">
                <a16:creationId xmlns:a16="http://schemas.microsoft.com/office/drawing/2014/main" id="{F8693CC6-FF93-9AD1-D713-345EF56BFDEA}"/>
              </a:ext>
            </a:extLst>
          </p:cNvPr>
          <p:cNvSpPr txBox="1"/>
          <p:nvPr/>
        </p:nvSpPr>
        <p:spPr>
          <a:xfrm>
            <a:off x="1034658" y="5266258"/>
            <a:ext cx="1472753" cy="200055"/>
          </a:xfrm>
          <a:prstGeom prst="rect">
            <a:avLst/>
          </a:prstGeom>
          <a:noFill/>
        </p:spPr>
        <p:txBody>
          <a:bodyPr wrap="square" rtlCol="0">
            <a:spAutoFit/>
          </a:bodyPr>
          <a:lstStyle>
            <a:defPPr>
              <a:defRPr lang="vi-VN"/>
            </a:defPPr>
            <a:lvl1pPr>
              <a:defRPr sz="1200"/>
            </a:lvl1pPr>
          </a:lstStyle>
          <a:p>
            <a:r>
              <a:rPr lang="en-US" sz="700" dirty="0" err="1">
                <a:solidFill>
                  <a:schemeClr val="tx1">
                    <a:lumMod val="65000"/>
                    <a:lumOff val="35000"/>
                  </a:schemeClr>
                </a:solidFill>
              </a:rPr>
              <a:t>Báo</a:t>
            </a:r>
            <a:r>
              <a:rPr lang="en-US" sz="700" dirty="0">
                <a:solidFill>
                  <a:schemeClr val="tx1">
                    <a:lumMod val="65000"/>
                    <a:lumOff val="35000"/>
                  </a:schemeClr>
                </a:solidFill>
              </a:rPr>
              <a:t> </a:t>
            </a:r>
            <a:r>
              <a:rPr lang="en-US" sz="700" dirty="0" err="1">
                <a:solidFill>
                  <a:schemeClr val="tx1">
                    <a:lumMod val="65000"/>
                    <a:lumOff val="35000"/>
                  </a:schemeClr>
                </a:solidFill>
              </a:rPr>
              <a:t>cáo</a:t>
            </a:r>
            <a:endParaRPr lang="vi-VN" sz="700" dirty="0">
              <a:solidFill>
                <a:schemeClr val="tx1">
                  <a:lumMod val="65000"/>
                  <a:lumOff val="35000"/>
                </a:schemeClr>
              </a:solidFill>
            </a:endParaRPr>
          </a:p>
        </p:txBody>
      </p:sp>
      <p:sp>
        <p:nvSpPr>
          <p:cNvPr id="17" name="TextBox 16">
            <a:extLst>
              <a:ext uri="{FF2B5EF4-FFF2-40B4-BE49-F238E27FC236}">
                <a16:creationId xmlns:a16="http://schemas.microsoft.com/office/drawing/2014/main" id="{4C79C71D-D85D-BFC2-FC88-DC4DAAAC8145}"/>
              </a:ext>
            </a:extLst>
          </p:cNvPr>
          <p:cNvSpPr txBox="1"/>
          <p:nvPr/>
        </p:nvSpPr>
        <p:spPr>
          <a:xfrm>
            <a:off x="2717062" y="7675110"/>
            <a:ext cx="3211297" cy="369332"/>
          </a:xfrm>
          <a:prstGeom prst="rect">
            <a:avLst/>
          </a:prstGeom>
          <a:noFill/>
        </p:spPr>
        <p:txBody>
          <a:bodyPr wrap="square" rtlCol="0">
            <a:spAutoFit/>
          </a:bodyPr>
          <a:lstStyle/>
          <a:p>
            <a:r>
              <a:rPr lang="en-US" dirty="0" err="1">
                <a:solidFill>
                  <a:schemeClr val="bg1"/>
                </a:solidFill>
                <a:latin typeface="Montserrat" panose="00000500000000000000" pitchFamily="2" charset="0"/>
              </a:rPr>
              <a:t>Nhiều</a:t>
            </a:r>
            <a:r>
              <a:rPr lang="en-US" dirty="0">
                <a:solidFill>
                  <a:schemeClr val="bg1"/>
                </a:solidFill>
                <a:latin typeface="Montserrat" panose="00000500000000000000" pitchFamily="2" charset="0"/>
              </a:rPr>
              <a:t> </a:t>
            </a:r>
            <a:r>
              <a:rPr lang="en-US" dirty="0" err="1">
                <a:solidFill>
                  <a:schemeClr val="bg1"/>
                </a:solidFill>
                <a:latin typeface="Montserrat" panose="00000500000000000000" pitchFamily="2" charset="0"/>
              </a:rPr>
              <a:t>điểm</a:t>
            </a:r>
            <a:r>
              <a:rPr lang="en-US" dirty="0">
                <a:solidFill>
                  <a:schemeClr val="bg1"/>
                </a:solidFill>
                <a:latin typeface="Montserrat" panose="00000500000000000000" pitchFamily="2" charset="0"/>
              </a:rPr>
              <a:t> </a:t>
            </a:r>
            <a:r>
              <a:rPr lang="en-US" dirty="0" err="1">
                <a:solidFill>
                  <a:schemeClr val="bg1"/>
                </a:solidFill>
                <a:latin typeface="Montserrat" panose="00000500000000000000" pitchFamily="2" charset="0"/>
              </a:rPr>
              <a:t>mạnh</a:t>
            </a:r>
            <a:r>
              <a:rPr lang="en-US" dirty="0">
                <a:solidFill>
                  <a:schemeClr val="bg1"/>
                </a:solidFill>
                <a:latin typeface="Montserrat" panose="00000500000000000000" pitchFamily="2" charset="0"/>
              </a:rPr>
              <a:t> </a:t>
            </a:r>
            <a:r>
              <a:rPr lang="en-US" dirty="0" err="1">
                <a:solidFill>
                  <a:schemeClr val="bg1"/>
                </a:solidFill>
                <a:latin typeface="Montserrat" panose="00000500000000000000" pitchFamily="2" charset="0"/>
              </a:rPr>
              <a:t>đặc</a:t>
            </a:r>
            <a:r>
              <a:rPr lang="en-US" dirty="0">
                <a:solidFill>
                  <a:schemeClr val="bg1"/>
                </a:solidFill>
                <a:latin typeface="Montserrat" panose="00000500000000000000" pitchFamily="2" charset="0"/>
              </a:rPr>
              <a:t> </a:t>
            </a:r>
            <a:r>
              <a:rPr lang="en-US" dirty="0" err="1">
                <a:solidFill>
                  <a:schemeClr val="bg1"/>
                </a:solidFill>
                <a:latin typeface="Montserrat" panose="00000500000000000000" pitchFamily="2" charset="0"/>
              </a:rPr>
              <a:t>sắc</a:t>
            </a:r>
            <a:endParaRPr lang="en-US" dirty="0">
              <a:solidFill>
                <a:schemeClr val="bg1"/>
              </a:solidFill>
              <a:latin typeface="Montserrat" panose="00000500000000000000" pitchFamily="2" charset="0"/>
            </a:endParaRPr>
          </a:p>
        </p:txBody>
      </p:sp>
      <p:grpSp>
        <p:nvGrpSpPr>
          <p:cNvPr id="37" name="Group 36">
            <a:extLst>
              <a:ext uri="{FF2B5EF4-FFF2-40B4-BE49-F238E27FC236}">
                <a16:creationId xmlns:a16="http://schemas.microsoft.com/office/drawing/2014/main" id="{E5573561-12F9-633A-14EE-E9DD8F8AB870}"/>
              </a:ext>
            </a:extLst>
          </p:cNvPr>
          <p:cNvGrpSpPr/>
          <p:nvPr/>
        </p:nvGrpSpPr>
        <p:grpSpPr>
          <a:xfrm>
            <a:off x="-7812911" y="0"/>
            <a:ext cx="7726233" cy="6858000"/>
            <a:chOff x="-7812911" y="0"/>
            <a:chExt cx="7726233" cy="6858000"/>
          </a:xfrm>
        </p:grpSpPr>
        <p:sp>
          <p:nvSpPr>
            <p:cNvPr id="19" name="Rectangle 18">
              <a:extLst>
                <a:ext uri="{FF2B5EF4-FFF2-40B4-BE49-F238E27FC236}">
                  <a16:creationId xmlns:a16="http://schemas.microsoft.com/office/drawing/2014/main" id="{B305C67B-3207-6EB8-BC0C-83C32383FAA1}"/>
                </a:ext>
              </a:extLst>
            </p:cNvPr>
            <p:cNvSpPr/>
            <p:nvPr/>
          </p:nvSpPr>
          <p:spPr>
            <a:xfrm>
              <a:off x="-7812911" y="0"/>
              <a:ext cx="772623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D79AC2F-CAA3-218E-2B1F-98B98D267372}"/>
                </a:ext>
              </a:extLst>
            </p:cNvPr>
            <p:cNvGrpSpPr/>
            <p:nvPr/>
          </p:nvGrpSpPr>
          <p:grpSpPr>
            <a:xfrm>
              <a:off x="-6900107" y="1646131"/>
              <a:ext cx="5937301" cy="4168725"/>
              <a:chOff x="-8399970" y="1365159"/>
              <a:chExt cx="5937301" cy="4168725"/>
            </a:xfrm>
          </p:grpSpPr>
          <p:pic>
            <p:nvPicPr>
              <p:cNvPr id="9" name="Picture 8">
                <a:extLst>
                  <a:ext uri="{FF2B5EF4-FFF2-40B4-BE49-F238E27FC236}">
                    <a16:creationId xmlns:a16="http://schemas.microsoft.com/office/drawing/2014/main" id="{843EF287-3648-E552-5EEC-C6BFB809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857" y="1365159"/>
                <a:ext cx="4732188" cy="3973721"/>
              </a:xfrm>
              <a:prstGeom prst="rect">
                <a:avLst/>
              </a:prstGeom>
            </p:spPr>
          </p:pic>
          <p:sp>
            <p:nvSpPr>
              <p:cNvPr id="15" name="Rectangle 14">
                <a:extLst>
                  <a:ext uri="{FF2B5EF4-FFF2-40B4-BE49-F238E27FC236}">
                    <a16:creationId xmlns:a16="http://schemas.microsoft.com/office/drawing/2014/main" id="{F614C0DB-28B5-E9FE-6CCB-DE358A02EF4A}"/>
                  </a:ext>
                </a:extLst>
              </p:cNvPr>
              <p:cNvSpPr/>
              <p:nvPr/>
            </p:nvSpPr>
            <p:spPr>
              <a:xfrm>
                <a:off x="-8399970" y="1429444"/>
                <a:ext cx="45719" cy="41044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Hình chữ nhật 21">
              <a:extLst>
                <a:ext uri="{FF2B5EF4-FFF2-40B4-BE49-F238E27FC236}">
                  <a16:creationId xmlns:a16="http://schemas.microsoft.com/office/drawing/2014/main" id="{68449331-F7A8-A3FE-278B-7285DD270492}"/>
                </a:ext>
              </a:extLst>
            </p:cNvPr>
            <p:cNvSpPr/>
            <p:nvPr/>
          </p:nvSpPr>
          <p:spPr>
            <a:xfrm>
              <a:off x="-1524434" y="1234994"/>
              <a:ext cx="800100" cy="800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 name="Hình tự do: Hình 2">
            <a:extLst>
              <a:ext uri="{FF2B5EF4-FFF2-40B4-BE49-F238E27FC236}">
                <a16:creationId xmlns:a16="http://schemas.microsoft.com/office/drawing/2014/main" id="{568594DC-BD80-5C56-6C2A-9E2D93D4C3D5}"/>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6" name="Đồ họa 54" descr="Cat with solid fill">
            <a:extLst>
              <a:ext uri="{FF2B5EF4-FFF2-40B4-BE49-F238E27FC236}">
                <a16:creationId xmlns:a16="http://schemas.microsoft.com/office/drawing/2014/main" id="{214963DC-B53C-FFCF-6B67-B95FFB43049C}"/>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38" name="Hộp Văn bản 4">
            <a:extLst>
              <a:ext uri="{FF2B5EF4-FFF2-40B4-BE49-F238E27FC236}">
                <a16:creationId xmlns:a16="http://schemas.microsoft.com/office/drawing/2014/main" id="{EDF2CC07-BE0D-2FE9-6F0E-FF569C201BE2}"/>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39" name="Hộp Văn bản 5">
            <a:extLst>
              <a:ext uri="{FF2B5EF4-FFF2-40B4-BE49-F238E27FC236}">
                <a16:creationId xmlns:a16="http://schemas.microsoft.com/office/drawing/2014/main" id="{E0863EB9-7BC4-43FB-8DA6-0E46359C1D4F}"/>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43" name="Đồ họa 61" descr="Kitten with solid fill">
            <a:extLst>
              <a:ext uri="{FF2B5EF4-FFF2-40B4-BE49-F238E27FC236}">
                <a16:creationId xmlns:a16="http://schemas.microsoft.com/office/drawing/2014/main" id="{D7007733-A5FA-7F5A-8C0C-3D30DE36C24D}"/>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chemeClr val="bg2"/>
          </a:solidFill>
          <a:ln w="4763" cap="flat">
            <a:noFill/>
            <a:prstDash val="solid"/>
            <a:miter/>
          </a:ln>
        </p:spPr>
        <p:txBody>
          <a:bodyPr rtlCol="0" anchor="ctr"/>
          <a:lstStyle/>
          <a:p>
            <a:endParaRPr lang="vi-VN">
              <a:solidFill>
                <a:schemeClr val="bg1"/>
              </a:solidFill>
            </a:endParaRPr>
          </a:p>
        </p:txBody>
      </p:sp>
      <p:cxnSp>
        <p:nvCxnSpPr>
          <p:cNvPr id="44" name="Đường nối Thẳng 7">
            <a:extLst>
              <a:ext uri="{FF2B5EF4-FFF2-40B4-BE49-F238E27FC236}">
                <a16:creationId xmlns:a16="http://schemas.microsoft.com/office/drawing/2014/main" id="{5E57C46C-D8F4-D741-EAC4-388B6BCDFB38}"/>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Hộp Văn bản 8">
            <a:extLst>
              <a:ext uri="{FF2B5EF4-FFF2-40B4-BE49-F238E27FC236}">
                <a16:creationId xmlns:a16="http://schemas.microsoft.com/office/drawing/2014/main" id="{C90523D0-30B0-CC6D-8831-32C6D2AF2AF8}"/>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bg1"/>
                </a:solidFill>
              </a:rPr>
              <a:t>Hội thi Tin học trẻ tỉnh Nghệ An lần thứ XXIX, năm 2023</a:t>
            </a:r>
          </a:p>
        </p:txBody>
      </p:sp>
    </p:spTree>
    <p:extLst>
      <p:ext uri="{BB962C8B-B14F-4D97-AF65-F5344CB8AC3E}">
        <p14:creationId xmlns:p14="http://schemas.microsoft.com/office/powerpoint/2010/main" val="904566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0-#ppt_w/2"/>
                                          </p:val>
                                        </p:tav>
                                        <p:tav tm="100000">
                                          <p:val>
                                            <p:strVal val="#ppt_x"/>
                                          </p:val>
                                        </p:tav>
                                      </p:tavLst>
                                    </p:anim>
                                    <p:anim calcmode="lin" valueType="num">
                                      <p:cBhvr additive="base">
                                        <p:cTn id="8" dur="10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75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1000" fill="hold"/>
                                        <p:tgtEl>
                                          <p:spTgt spid="52"/>
                                        </p:tgtEl>
                                        <p:attrNameLst>
                                          <p:attrName>ppt_x</p:attrName>
                                        </p:attrNameLst>
                                      </p:cBhvr>
                                      <p:tavLst>
                                        <p:tav tm="0">
                                          <p:val>
                                            <p:strVal val="0-#ppt_w/2"/>
                                          </p:val>
                                        </p:tav>
                                        <p:tav tm="100000">
                                          <p:val>
                                            <p:strVal val="#ppt_x"/>
                                          </p:val>
                                        </p:tav>
                                      </p:tavLst>
                                    </p:anim>
                                    <p:anim calcmode="lin" valueType="num">
                                      <p:cBhvr additive="base">
                                        <p:cTn id="12" dur="1000" fill="hold"/>
                                        <p:tgtEl>
                                          <p:spTgt spid="5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90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1000" fill="hold"/>
                                        <p:tgtEl>
                                          <p:spTgt spid="53"/>
                                        </p:tgtEl>
                                        <p:attrNameLst>
                                          <p:attrName>ppt_x</p:attrName>
                                        </p:attrNameLst>
                                      </p:cBhvr>
                                      <p:tavLst>
                                        <p:tav tm="0">
                                          <p:val>
                                            <p:strVal val="0-#ppt_w/2"/>
                                          </p:val>
                                        </p:tav>
                                        <p:tav tm="100000">
                                          <p:val>
                                            <p:strVal val="#ppt_x"/>
                                          </p:val>
                                        </p:tav>
                                      </p:tavLst>
                                    </p:anim>
                                    <p:anim calcmode="lin" valueType="num">
                                      <p:cBhvr additive="base">
                                        <p:cTn id="16" dur="1000" fill="hold"/>
                                        <p:tgtEl>
                                          <p:spTgt spid="53"/>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1+#ppt_w/2"/>
                                          </p:val>
                                        </p:tav>
                                        <p:tav tm="100000">
                                          <p:val>
                                            <p:strVal val="#ppt_x"/>
                                          </p:val>
                                        </p:tav>
                                      </p:tavLst>
                                    </p:anim>
                                    <p:anim calcmode="lin" valueType="num">
                                      <p:cBhvr additive="base">
                                        <p:cTn id="20" dur="1000" fill="hold"/>
                                        <p:tgtEl>
                                          <p:spTgt spid="21"/>
                                        </p:tgtEl>
                                        <p:attrNameLst>
                                          <p:attrName>ppt_y</p:attrName>
                                        </p:attrNameLst>
                                      </p:cBhvr>
                                      <p:tavLst>
                                        <p:tav tm="0">
                                          <p:val>
                                            <p:strVal val="#ppt_y"/>
                                          </p:val>
                                        </p:tav>
                                        <p:tav tm="100000">
                                          <p:val>
                                            <p:strVal val="#ppt_y"/>
                                          </p:val>
                                        </p:tav>
                                      </p:tavLst>
                                    </p:anim>
                                  </p:childTnLst>
                                </p:cTn>
                              </p:par>
                              <p:par>
                                <p:cTn id="21" presetID="22" presetClass="entr" presetSubtype="4" fill="hold" nodeType="withEffect">
                                  <p:stCondLst>
                                    <p:cond delay="100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500"/>
                                        <p:tgtEl>
                                          <p:spTgt spid="50"/>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1000" fill="hold"/>
                                        <p:tgtEl>
                                          <p:spTgt spid="22"/>
                                        </p:tgtEl>
                                        <p:attrNameLst>
                                          <p:attrName>ppt_x</p:attrName>
                                        </p:attrNameLst>
                                      </p:cBhvr>
                                      <p:tavLst>
                                        <p:tav tm="0">
                                          <p:val>
                                            <p:strVal val="1+#ppt_w/2"/>
                                          </p:val>
                                        </p:tav>
                                        <p:tav tm="100000">
                                          <p:val>
                                            <p:strVal val="#ppt_x"/>
                                          </p:val>
                                        </p:tav>
                                      </p:tavLst>
                                    </p:anim>
                                    <p:anim calcmode="lin" valueType="num">
                                      <p:cBhvr additive="base">
                                        <p:cTn id="27" dur="1000" fill="hold"/>
                                        <p:tgtEl>
                                          <p:spTgt spid="22"/>
                                        </p:tgtEl>
                                        <p:attrNameLst>
                                          <p:attrName>ppt_y</p:attrName>
                                        </p:attrNameLst>
                                      </p:cBhvr>
                                      <p:tavLst>
                                        <p:tav tm="0">
                                          <p:val>
                                            <p:strVal val="#ppt_y"/>
                                          </p:val>
                                        </p:tav>
                                        <p:tav tm="100000">
                                          <p:val>
                                            <p:strVal val="#ppt_y"/>
                                          </p:val>
                                        </p:tav>
                                      </p:tavLst>
                                    </p:anim>
                                  </p:childTnLst>
                                </p:cTn>
                              </p:par>
                              <p:par>
                                <p:cTn id="28" presetID="2" presetClass="entr" presetSubtype="8" decel="100000" fill="hold" grpId="0" nodeType="withEffect">
                                  <p:stCondLst>
                                    <p:cond delay="250"/>
                                  </p:stCondLst>
                                  <p:childTnLst>
                                    <p:set>
                                      <p:cBhvr>
                                        <p:cTn id="29" dur="1" fill="hold">
                                          <p:stCondLst>
                                            <p:cond delay="0"/>
                                          </p:stCondLst>
                                        </p:cTn>
                                        <p:tgtEl>
                                          <p:spTgt spid="49"/>
                                        </p:tgtEl>
                                        <p:attrNameLst>
                                          <p:attrName>style.visibility</p:attrName>
                                        </p:attrNameLst>
                                      </p:cBhvr>
                                      <p:to>
                                        <p:strVal val="visible"/>
                                      </p:to>
                                    </p:set>
                                    <p:anim calcmode="lin" valueType="num">
                                      <p:cBhvr additive="base">
                                        <p:cTn id="30" dur="1000" fill="hold"/>
                                        <p:tgtEl>
                                          <p:spTgt spid="49"/>
                                        </p:tgtEl>
                                        <p:attrNameLst>
                                          <p:attrName>ppt_x</p:attrName>
                                        </p:attrNameLst>
                                      </p:cBhvr>
                                      <p:tavLst>
                                        <p:tav tm="0">
                                          <p:val>
                                            <p:strVal val="0-#ppt_w/2"/>
                                          </p:val>
                                        </p:tav>
                                        <p:tav tm="100000">
                                          <p:val>
                                            <p:strVal val="#ppt_x"/>
                                          </p:val>
                                        </p:tav>
                                      </p:tavLst>
                                    </p:anim>
                                    <p:anim calcmode="lin" valueType="num">
                                      <p:cBhvr additive="base">
                                        <p:cTn id="31" dur="1000" fill="hold"/>
                                        <p:tgtEl>
                                          <p:spTgt spid="49"/>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1000" fill="hold"/>
                                        <p:tgtEl>
                                          <p:spTgt spid="46"/>
                                        </p:tgtEl>
                                        <p:attrNameLst>
                                          <p:attrName>ppt_x</p:attrName>
                                        </p:attrNameLst>
                                      </p:cBhvr>
                                      <p:tavLst>
                                        <p:tav tm="0">
                                          <p:val>
                                            <p:strVal val="0-#ppt_w/2"/>
                                          </p:val>
                                        </p:tav>
                                        <p:tav tm="100000">
                                          <p:val>
                                            <p:strVal val="#ppt_x"/>
                                          </p:val>
                                        </p:tav>
                                      </p:tavLst>
                                    </p:anim>
                                    <p:anim calcmode="lin" valueType="num">
                                      <p:cBhvr additive="base">
                                        <p:cTn id="35"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6" grpId="0"/>
      <p:bldP spid="49" grpId="0"/>
      <p:bldP spid="51" grpId="0"/>
      <p:bldP spid="52" grpId="0" animBg="1"/>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ACB3F2-C618-4DB5-8E5C-B05DD28A5476}"/>
              </a:ext>
            </a:extLst>
          </p:cNvPr>
          <p:cNvSpPr/>
          <p:nvPr/>
        </p:nvSpPr>
        <p:spPr>
          <a:xfrm>
            <a:off x="14254384" y="-86088"/>
            <a:ext cx="12389067" cy="70301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Tam giác Cân 35">
            <a:extLst>
              <a:ext uri="{FF2B5EF4-FFF2-40B4-BE49-F238E27FC236}">
                <a16:creationId xmlns:a16="http://schemas.microsoft.com/office/drawing/2014/main" id="{31AA7DC9-7372-27FC-4B78-C31CD2157045}"/>
              </a:ext>
            </a:extLst>
          </p:cNvPr>
          <p:cNvSpPr/>
          <p:nvPr/>
        </p:nvSpPr>
        <p:spPr>
          <a:xfrm rot="10800000">
            <a:off x="11429377" y="6417803"/>
            <a:ext cx="84482" cy="5205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1" name="Nhóm 20">
            <a:extLst>
              <a:ext uri="{FF2B5EF4-FFF2-40B4-BE49-F238E27FC236}">
                <a16:creationId xmlns:a16="http://schemas.microsoft.com/office/drawing/2014/main" id="{70145E7D-CBE5-BD15-9298-860B380F5563}"/>
              </a:ext>
            </a:extLst>
          </p:cNvPr>
          <p:cNvGrpSpPr/>
          <p:nvPr/>
        </p:nvGrpSpPr>
        <p:grpSpPr>
          <a:xfrm>
            <a:off x="13162883" y="1508714"/>
            <a:ext cx="3714750" cy="3714751"/>
            <a:chOff x="6367955" y="1571624"/>
            <a:chExt cx="3714750" cy="3714751"/>
          </a:xfrm>
        </p:grpSpPr>
        <p:sp>
          <p:nvSpPr>
            <p:cNvPr id="20" name="Hình chữ nhật 19">
              <a:extLst>
                <a:ext uri="{FF2B5EF4-FFF2-40B4-BE49-F238E27FC236}">
                  <a16:creationId xmlns:a16="http://schemas.microsoft.com/office/drawing/2014/main" id="{8BB7D845-99EB-A111-753C-92EDDCB0011D}"/>
                </a:ext>
              </a:extLst>
            </p:cNvPr>
            <p:cNvSpPr/>
            <p:nvPr/>
          </p:nvSpPr>
          <p:spPr>
            <a:xfrm>
              <a:off x="8820150" y="1571624"/>
              <a:ext cx="1262555" cy="3714749"/>
            </a:xfrm>
            <a:prstGeom prst="rect">
              <a:avLst/>
            </a:prstGeom>
            <a:solidFill>
              <a:schemeClr val="tx1"/>
            </a:solidFill>
            <a:ln>
              <a:noFill/>
            </a:ln>
            <a:effectLst>
              <a:outerShdw blurRad="2540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Hình ảnh 17">
              <a:extLst>
                <a:ext uri="{FF2B5EF4-FFF2-40B4-BE49-F238E27FC236}">
                  <a16:creationId xmlns:a16="http://schemas.microsoft.com/office/drawing/2014/main" id="{66543EB9-9AEA-3F84-185E-72FD6DE015D4}"/>
                </a:ext>
              </a:extLst>
            </p:cNvPr>
            <p:cNvPicPr>
              <a:picLocks noChangeAspect="1"/>
            </p:cNvPicPr>
            <p:nvPr/>
          </p:nvPicPr>
          <p:blipFill>
            <a:blip r:embed="rId2">
              <a:extLst>
                <a:ext uri="{28A0092B-C50C-407E-A947-70E740481C1C}">
                  <a14:useLocalDpi xmlns:a14="http://schemas.microsoft.com/office/drawing/2010/main" val="0"/>
                </a:ext>
              </a:extLst>
            </a:blip>
            <a:srcRect l="6265" r="6265"/>
            <a:stretch/>
          </p:blipFill>
          <p:spPr>
            <a:xfrm>
              <a:off x="6367955" y="1571625"/>
              <a:ext cx="3714750" cy="3714750"/>
            </a:xfrm>
            <a:custGeom>
              <a:avLst/>
              <a:gdLst>
                <a:gd name="connsiteX0" fmla="*/ 0 w 3714750"/>
                <a:gd name="connsiteY0" fmla="*/ 0 h 3714750"/>
                <a:gd name="connsiteX1" fmla="*/ 3714750 w 3714750"/>
                <a:gd name="connsiteY1" fmla="*/ 0 h 3714750"/>
                <a:gd name="connsiteX2" fmla="*/ 3714750 w 3714750"/>
                <a:gd name="connsiteY2" fmla="*/ 3714750 h 3714750"/>
                <a:gd name="connsiteX3" fmla="*/ 0 w 3714750"/>
                <a:gd name="connsiteY3" fmla="*/ 3714750 h 3714750"/>
              </a:gdLst>
              <a:ahLst/>
              <a:cxnLst>
                <a:cxn ang="0">
                  <a:pos x="connsiteX0" y="connsiteY0"/>
                </a:cxn>
                <a:cxn ang="0">
                  <a:pos x="connsiteX1" y="connsiteY1"/>
                </a:cxn>
                <a:cxn ang="0">
                  <a:pos x="connsiteX2" y="connsiteY2"/>
                </a:cxn>
                <a:cxn ang="0">
                  <a:pos x="connsiteX3" y="connsiteY3"/>
                </a:cxn>
              </a:cxnLst>
              <a:rect l="l" t="t" r="r" b="b"/>
              <a:pathLst>
                <a:path w="3714750" h="3714750">
                  <a:moveTo>
                    <a:pt x="0" y="0"/>
                  </a:moveTo>
                  <a:lnTo>
                    <a:pt x="3714750" y="0"/>
                  </a:lnTo>
                  <a:lnTo>
                    <a:pt x="3714750" y="3714750"/>
                  </a:lnTo>
                  <a:lnTo>
                    <a:pt x="0" y="3714750"/>
                  </a:lnTo>
                  <a:close/>
                </a:path>
              </a:pathLst>
            </a:custGeom>
          </p:spPr>
        </p:pic>
      </p:grpSp>
      <p:sp>
        <p:nvSpPr>
          <p:cNvPr id="22" name="Hình chữ nhật 21">
            <a:extLst>
              <a:ext uri="{FF2B5EF4-FFF2-40B4-BE49-F238E27FC236}">
                <a16:creationId xmlns:a16="http://schemas.microsoft.com/office/drawing/2014/main" id="{3BE9E37A-046F-BCB8-A391-2A9C77E350CF}"/>
              </a:ext>
            </a:extLst>
          </p:cNvPr>
          <p:cNvSpPr/>
          <p:nvPr/>
        </p:nvSpPr>
        <p:spPr>
          <a:xfrm>
            <a:off x="16477583" y="4936673"/>
            <a:ext cx="800100" cy="800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0" name="Nhóm 49">
            <a:extLst>
              <a:ext uri="{FF2B5EF4-FFF2-40B4-BE49-F238E27FC236}">
                <a16:creationId xmlns:a16="http://schemas.microsoft.com/office/drawing/2014/main" id="{C533A0C9-C1AC-DE83-32E9-1240D587273C}"/>
              </a:ext>
            </a:extLst>
          </p:cNvPr>
          <p:cNvGrpSpPr/>
          <p:nvPr/>
        </p:nvGrpSpPr>
        <p:grpSpPr>
          <a:xfrm>
            <a:off x="17094324" y="2194662"/>
            <a:ext cx="230832" cy="2716320"/>
            <a:chOff x="10326513" y="2148840"/>
            <a:chExt cx="230832" cy="2716320"/>
          </a:xfrm>
        </p:grpSpPr>
        <p:sp>
          <p:nvSpPr>
            <p:cNvPr id="23" name="Hộp Văn bản 22">
              <a:extLst>
                <a:ext uri="{FF2B5EF4-FFF2-40B4-BE49-F238E27FC236}">
                  <a16:creationId xmlns:a16="http://schemas.microsoft.com/office/drawing/2014/main" id="{1CEF5D2F-498D-4921-D098-8DC6A7319F0A}"/>
                </a:ext>
              </a:extLst>
            </p:cNvPr>
            <p:cNvSpPr txBox="1"/>
            <p:nvPr/>
          </p:nvSpPr>
          <p:spPr>
            <a:xfrm rot="16200000">
              <a:off x="9972088" y="4279904"/>
              <a:ext cx="939681" cy="230832"/>
            </a:xfrm>
            <a:prstGeom prst="rect">
              <a:avLst/>
            </a:prstGeom>
            <a:noFill/>
          </p:spPr>
          <p:txBody>
            <a:bodyPr wrap="none" rtlCol="0">
              <a:spAutoFit/>
            </a:bodyPr>
            <a:lstStyle/>
            <a:p>
              <a:r>
                <a:rPr lang="en-US" sz="900" b="1" spc="600" dirty="0">
                  <a:solidFill>
                    <a:schemeClr val="bg1"/>
                  </a:solidFill>
                </a:rPr>
                <a:t>MONEY</a:t>
              </a:r>
              <a:endParaRPr lang="vi-VN" sz="900" b="1" spc="600" dirty="0">
                <a:solidFill>
                  <a:schemeClr val="bg1"/>
                </a:solidFill>
              </a:endParaRPr>
            </a:p>
          </p:txBody>
        </p:sp>
        <p:cxnSp>
          <p:nvCxnSpPr>
            <p:cNvPr id="25" name="Đường nối Thẳng 24">
              <a:extLst>
                <a:ext uri="{FF2B5EF4-FFF2-40B4-BE49-F238E27FC236}">
                  <a16:creationId xmlns:a16="http://schemas.microsoft.com/office/drawing/2014/main" id="{56EF2505-8131-91C5-7A7E-21C0E84FF6D0}"/>
                </a:ext>
              </a:extLst>
            </p:cNvPr>
            <p:cNvCxnSpPr>
              <a:cxnSpLocks/>
            </p:cNvCxnSpPr>
            <p:nvPr/>
          </p:nvCxnSpPr>
          <p:spPr>
            <a:xfrm flipV="1">
              <a:off x="10477503" y="2148840"/>
              <a:ext cx="0" cy="17659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Hộp Văn bản 45">
            <a:extLst>
              <a:ext uri="{FF2B5EF4-FFF2-40B4-BE49-F238E27FC236}">
                <a16:creationId xmlns:a16="http://schemas.microsoft.com/office/drawing/2014/main" id="{22DC4B0E-DF36-C8EB-9208-0B6DB18DE07A}"/>
              </a:ext>
            </a:extLst>
          </p:cNvPr>
          <p:cNvSpPr txBox="1"/>
          <p:nvPr/>
        </p:nvSpPr>
        <p:spPr>
          <a:xfrm>
            <a:off x="8396119" y="3241986"/>
            <a:ext cx="4810493" cy="646331"/>
          </a:xfrm>
          <a:prstGeom prst="rect">
            <a:avLst/>
          </a:prstGeom>
          <a:noFill/>
        </p:spPr>
        <p:txBody>
          <a:bodyPr wrap="square">
            <a:spAutoFit/>
          </a:bodyPr>
          <a:lstStyle/>
          <a:p>
            <a:r>
              <a:rPr lang="en-US" sz="3600" b="1" dirty="0" err="1">
                <a:latin typeface="Montserrat" panose="00000500000000000000" pitchFamily="2" charset="0"/>
              </a:rPr>
              <a:t>Điểm</a:t>
            </a:r>
            <a:r>
              <a:rPr lang="en-US" sz="3600" b="1" dirty="0">
                <a:latin typeface="Montserrat" panose="00000500000000000000" pitchFamily="2" charset="0"/>
              </a:rPr>
              <a:t> </a:t>
            </a:r>
            <a:r>
              <a:rPr lang="en-US" sz="3600" b="1" dirty="0" err="1">
                <a:latin typeface="Montserrat" panose="00000500000000000000" pitchFamily="2" charset="0"/>
              </a:rPr>
              <a:t>mạnh</a:t>
            </a:r>
            <a:endParaRPr lang="vi-VN" sz="3600" b="1" dirty="0">
              <a:latin typeface="Montserrat" panose="00000500000000000000" pitchFamily="2" charset="0"/>
            </a:endParaRPr>
          </a:p>
        </p:txBody>
      </p:sp>
      <p:sp>
        <p:nvSpPr>
          <p:cNvPr id="49" name="Hộp Văn bản 48">
            <a:extLst>
              <a:ext uri="{FF2B5EF4-FFF2-40B4-BE49-F238E27FC236}">
                <a16:creationId xmlns:a16="http://schemas.microsoft.com/office/drawing/2014/main" id="{FD2DA9C4-A103-814E-7CD0-8D6418526F5A}"/>
              </a:ext>
            </a:extLst>
          </p:cNvPr>
          <p:cNvSpPr txBox="1"/>
          <p:nvPr/>
        </p:nvSpPr>
        <p:spPr>
          <a:xfrm>
            <a:off x="8396119" y="3945308"/>
            <a:ext cx="3714750" cy="1015663"/>
          </a:xfrm>
          <a:prstGeom prst="rect">
            <a:avLst/>
          </a:prstGeom>
          <a:noFill/>
        </p:spPr>
        <p:txBody>
          <a:bodyPr wrap="square" rtlCol="0">
            <a:spAutoFit/>
          </a:bodyPr>
          <a:lstStyle>
            <a:defPPr>
              <a:defRPr lang="vi-VN"/>
            </a:defPPr>
            <a:lvl1pPr>
              <a:defRPr sz="1200">
                <a:solidFill>
                  <a:schemeClr val="tx1">
                    <a:lumMod val="65000"/>
                    <a:lumOff val="35000"/>
                  </a:schemeClr>
                </a:solidFill>
              </a:defRPr>
            </a:lvl1pPr>
          </a:lstStyle>
          <a:p>
            <a:r>
              <a:rPr lang="vi-VN" dirty="0">
                <a:latin typeface="Montserrat" panose="00000500000000000000" pitchFamily="2" charset="0"/>
              </a:rPr>
              <a:t>Trang web có thể giúp người dùng dễ dàng tìm kiếm món ăn bằng tên hay bằng nguyên liệu tạo thành, cung cấp cho người dùng thông tin cơ bản về món ăn cũng như cách chế biến món ăn…</a:t>
            </a:r>
            <a:r>
              <a:rPr lang="en-US" dirty="0">
                <a:latin typeface="Montserrat" panose="00000500000000000000" pitchFamily="2" charset="0"/>
              </a:rPr>
              <a:t>.</a:t>
            </a:r>
            <a:endParaRPr lang="vi-VN" dirty="0">
              <a:latin typeface="Montserrat" panose="00000500000000000000" pitchFamily="2" charset="0"/>
            </a:endParaRPr>
          </a:p>
        </p:txBody>
      </p:sp>
      <p:sp>
        <p:nvSpPr>
          <p:cNvPr id="51" name="Hộp Văn bản 50">
            <a:extLst>
              <a:ext uri="{FF2B5EF4-FFF2-40B4-BE49-F238E27FC236}">
                <a16:creationId xmlns:a16="http://schemas.microsoft.com/office/drawing/2014/main" id="{CB25A1E8-A42F-902A-32FE-1A266EC7086D}"/>
              </a:ext>
            </a:extLst>
          </p:cNvPr>
          <p:cNvSpPr txBox="1"/>
          <p:nvPr/>
        </p:nvSpPr>
        <p:spPr>
          <a:xfrm>
            <a:off x="8571089" y="5091137"/>
            <a:ext cx="841897" cy="230832"/>
          </a:xfrm>
          <a:prstGeom prst="rect">
            <a:avLst/>
          </a:prstGeom>
          <a:noFill/>
        </p:spPr>
        <p:txBody>
          <a:bodyPr wrap="none" rtlCol="0">
            <a:spAutoFit/>
          </a:bodyPr>
          <a:lstStyle/>
          <a:p>
            <a:r>
              <a:rPr lang="en-US" sz="900" b="1" dirty="0"/>
              <a:t>Read more</a:t>
            </a:r>
            <a:endParaRPr lang="vi-VN" sz="900" b="1" dirty="0"/>
          </a:p>
        </p:txBody>
      </p:sp>
      <p:sp>
        <p:nvSpPr>
          <p:cNvPr id="52" name="Tam giác Cân 51">
            <a:extLst>
              <a:ext uri="{FF2B5EF4-FFF2-40B4-BE49-F238E27FC236}">
                <a16:creationId xmlns:a16="http://schemas.microsoft.com/office/drawing/2014/main" id="{36C66097-7A7D-DA24-B72D-F1F541185528}"/>
              </a:ext>
            </a:extLst>
          </p:cNvPr>
          <p:cNvSpPr/>
          <p:nvPr/>
        </p:nvSpPr>
        <p:spPr>
          <a:xfrm rot="5400000">
            <a:off x="8487683" y="5180527"/>
            <a:ext cx="84482" cy="5205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Hộp Văn bản 52">
            <a:extLst>
              <a:ext uri="{FF2B5EF4-FFF2-40B4-BE49-F238E27FC236}">
                <a16:creationId xmlns:a16="http://schemas.microsoft.com/office/drawing/2014/main" id="{F8693CC6-FF93-9AD1-D713-345EF56BFDEA}"/>
              </a:ext>
            </a:extLst>
          </p:cNvPr>
          <p:cNvSpPr txBox="1"/>
          <p:nvPr/>
        </p:nvSpPr>
        <p:spPr>
          <a:xfrm>
            <a:off x="8571089" y="5249346"/>
            <a:ext cx="1472753" cy="200055"/>
          </a:xfrm>
          <a:prstGeom prst="rect">
            <a:avLst/>
          </a:prstGeom>
          <a:noFill/>
        </p:spPr>
        <p:txBody>
          <a:bodyPr wrap="square" rtlCol="0">
            <a:spAutoFit/>
          </a:bodyPr>
          <a:lstStyle>
            <a:defPPr>
              <a:defRPr lang="vi-VN"/>
            </a:defPPr>
            <a:lvl1pPr>
              <a:defRPr sz="1200"/>
            </a:lvl1pPr>
          </a:lstStyle>
          <a:p>
            <a:r>
              <a:rPr lang="en-US" sz="700" dirty="0" err="1">
                <a:solidFill>
                  <a:schemeClr val="tx1">
                    <a:lumMod val="65000"/>
                    <a:lumOff val="35000"/>
                  </a:schemeClr>
                </a:solidFill>
              </a:rPr>
              <a:t>Báo</a:t>
            </a:r>
            <a:r>
              <a:rPr lang="en-US" sz="700" dirty="0">
                <a:solidFill>
                  <a:schemeClr val="tx1">
                    <a:lumMod val="65000"/>
                    <a:lumOff val="35000"/>
                  </a:schemeClr>
                </a:solidFill>
              </a:rPr>
              <a:t> </a:t>
            </a:r>
            <a:r>
              <a:rPr lang="en-US" sz="700" dirty="0" err="1">
                <a:solidFill>
                  <a:schemeClr val="tx1">
                    <a:lumMod val="65000"/>
                    <a:lumOff val="35000"/>
                  </a:schemeClr>
                </a:solidFill>
              </a:rPr>
              <a:t>cáo</a:t>
            </a:r>
            <a:endParaRPr lang="vi-VN" sz="700" dirty="0">
              <a:solidFill>
                <a:schemeClr val="tx1">
                  <a:lumMod val="65000"/>
                  <a:lumOff val="35000"/>
                </a:schemeClr>
              </a:solidFill>
            </a:endParaRPr>
          </a:p>
        </p:txBody>
      </p:sp>
      <p:grpSp>
        <p:nvGrpSpPr>
          <p:cNvPr id="37" name="Group 36">
            <a:extLst>
              <a:ext uri="{FF2B5EF4-FFF2-40B4-BE49-F238E27FC236}">
                <a16:creationId xmlns:a16="http://schemas.microsoft.com/office/drawing/2014/main" id="{E5573561-12F9-633A-14EE-E9DD8F8AB870}"/>
              </a:ext>
            </a:extLst>
          </p:cNvPr>
          <p:cNvGrpSpPr/>
          <p:nvPr/>
        </p:nvGrpSpPr>
        <p:grpSpPr>
          <a:xfrm>
            <a:off x="-72993" y="0"/>
            <a:ext cx="7726233" cy="6858000"/>
            <a:chOff x="-7838382" y="0"/>
            <a:chExt cx="7726233" cy="6858000"/>
          </a:xfrm>
        </p:grpSpPr>
        <p:sp>
          <p:nvSpPr>
            <p:cNvPr id="19" name="Rectangle 18">
              <a:extLst>
                <a:ext uri="{FF2B5EF4-FFF2-40B4-BE49-F238E27FC236}">
                  <a16:creationId xmlns:a16="http://schemas.microsoft.com/office/drawing/2014/main" id="{B305C67B-3207-6EB8-BC0C-83C32383FAA1}"/>
                </a:ext>
              </a:extLst>
            </p:cNvPr>
            <p:cNvSpPr/>
            <p:nvPr/>
          </p:nvSpPr>
          <p:spPr>
            <a:xfrm>
              <a:off x="-7838382" y="0"/>
              <a:ext cx="772623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D79AC2F-CAA3-218E-2B1F-98B98D267372}"/>
                </a:ext>
              </a:extLst>
            </p:cNvPr>
            <p:cNvGrpSpPr/>
            <p:nvPr/>
          </p:nvGrpSpPr>
          <p:grpSpPr>
            <a:xfrm>
              <a:off x="-6900107" y="1646131"/>
              <a:ext cx="5937202" cy="4168725"/>
              <a:chOff x="-8399970" y="1365159"/>
              <a:chExt cx="5937202" cy="4168725"/>
            </a:xfrm>
          </p:grpSpPr>
          <p:pic>
            <p:nvPicPr>
              <p:cNvPr id="9" name="Picture 8">
                <a:extLst>
                  <a:ext uri="{FF2B5EF4-FFF2-40B4-BE49-F238E27FC236}">
                    <a16:creationId xmlns:a16="http://schemas.microsoft.com/office/drawing/2014/main" id="{843EF287-3648-E552-5EEC-C6BFB8095B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94758" y="1365159"/>
                <a:ext cx="4731990" cy="3973721"/>
              </a:xfrm>
              <a:prstGeom prst="rect">
                <a:avLst/>
              </a:prstGeom>
            </p:spPr>
          </p:pic>
          <p:sp>
            <p:nvSpPr>
              <p:cNvPr id="15" name="Rectangle 14">
                <a:extLst>
                  <a:ext uri="{FF2B5EF4-FFF2-40B4-BE49-F238E27FC236}">
                    <a16:creationId xmlns:a16="http://schemas.microsoft.com/office/drawing/2014/main" id="{F614C0DB-28B5-E9FE-6CCB-DE358A02EF4A}"/>
                  </a:ext>
                </a:extLst>
              </p:cNvPr>
              <p:cNvSpPr/>
              <p:nvPr/>
            </p:nvSpPr>
            <p:spPr>
              <a:xfrm>
                <a:off x="-8399970" y="1429444"/>
                <a:ext cx="45719" cy="4104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Hình chữ nhật 21">
              <a:extLst>
                <a:ext uri="{FF2B5EF4-FFF2-40B4-BE49-F238E27FC236}">
                  <a16:creationId xmlns:a16="http://schemas.microsoft.com/office/drawing/2014/main" id="{68449331-F7A8-A3FE-278B-7285DD270492}"/>
                </a:ext>
              </a:extLst>
            </p:cNvPr>
            <p:cNvSpPr/>
            <p:nvPr/>
          </p:nvSpPr>
          <p:spPr>
            <a:xfrm>
              <a:off x="-1524434" y="1234994"/>
              <a:ext cx="800100" cy="800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 name="Hình tự do: Hình 2">
            <a:extLst>
              <a:ext uri="{FF2B5EF4-FFF2-40B4-BE49-F238E27FC236}">
                <a16:creationId xmlns:a16="http://schemas.microsoft.com/office/drawing/2014/main" id="{568594DC-BD80-5C56-6C2A-9E2D93D4C3D5}"/>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bg1"/>
              </a:solidFill>
            </a:endParaRPr>
          </a:p>
        </p:txBody>
      </p:sp>
      <p:sp>
        <p:nvSpPr>
          <p:cNvPr id="6" name="Đồ họa 54" descr="Cat with solid fill">
            <a:extLst>
              <a:ext uri="{FF2B5EF4-FFF2-40B4-BE49-F238E27FC236}">
                <a16:creationId xmlns:a16="http://schemas.microsoft.com/office/drawing/2014/main" id="{214963DC-B53C-FFCF-6B67-B95FFB43049C}"/>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38" name="Hộp Văn bản 4">
            <a:extLst>
              <a:ext uri="{FF2B5EF4-FFF2-40B4-BE49-F238E27FC236}">
                <a16:creationId xmlns:a16="http://schemas.microsoft.com/office/drawing/2014/main" id="{EDF2CC07-BE0D-2FE9-6F0E-FF569C201BE2}"/>
              </a:ext>
            </a:extLst>
          </p:cNvPr>
          <p:cNvSpPr txBox="1"/>
          <p:nvPr/>
        </p:nvSpPr>
        <p:spPr>
          <a:xfrm>
            <a:off x="7050236" y="363064"/>
            <a:ext cx="734864" cy="184666"/>
          </a:xfrm>
          <a:prstGeom prst="rect">
            <a:avLst/>
          </a:prstGeom>
          <a:noFill/>
        </p:spPr>
        <p:txBody>
          <a:bodyPr wrap="square">
            <a:spAutoFit/>
          </a:bodyPr>
          <a:lstStyle/>
          <a:p>
            <a:pPr algn="ctr"/>
            <a:r>
              <a:rPr lang="vi-VN" sz="600" b="1" dirty="0">
                <a:solidFill>
                  <a:schemeClr val="bg1"/>
                </a:solidFill>
              </a:rPr>
              <a:t>Food Cook</a:t>
            </a:r>
          </a:p>
        </p:txBody>
      </p:sp>
      <p:sp>
        <p:nvSpPr>
          <p:cNvPr id="39" name="Hộp Văn bản 5">
            <a:extLst>
              <a:ext uri="{FF2B5EF4-FFF2-40B4-BE49-F238E27FC236}">
                <a16:creationId xmlns:a16="http://schemas.microsoft.com/office/drawing/2014/main" id="{E0863EB9-7BC4-43FB-8DA6-0E46359C1D4F}"/>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43" name="Đồ họa 61" descr="Kitten with solid fill">
            <a:extLst>
              <a:ext uri="{FF2B5EF4-FFF2-40B4-BE49-F238E27FC236}">
                <a16:creationId xmlns:a16="http://schemas.microsoft.com/office/drawing/2014/main" id="{D7007733-A5FA-7F5A-8C0C-3D30DE36C24D}"/>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solidFill>
                <a:schemeClr val="bg1"/>
              </a:solidFill>
            </a:endParaRPr>
          </a:p>
        </p:txBody>
      </p:sp>
      <p:cxnSp>
        <p:nvCxnSpPr>
          <p:cNvPr id="44" name="Đường nối Thẳng 7">
            <a:extLst>
              <a:ext uri="{FF2B5EF4-FFF2-40B4-BE49-F238E27FC236}">
                <a16:creationId xmlns:a16="http://schemas.microsoft.com/office/drawing/2014/main" id="{5E57C46C-D8F4-D741-EAC4-388B6BCDFB38}"/>
              </a:ext>
            </a:extLst>
          </p:cNvPr>
          <p:cNvCxnSpPr>
            <a:cxnSpLocks/>
          </p:cNvCxnSpPr>
          <p:nvPr/>
        </p:nvCxnSpPr>
        <p:spPr>
          <a:xfrm>
            <a:off x="11125200" y="6391776"/>
            <a:ext cx="0" cy="207169"/>
          </a:xfrm>
          <a:prstGeom prst="line">
            <a:avLst/>
          </a:prstGeom>
          <a:ln/>
        </p:spPr>
        <p:style>
          <a:lnRef idx="1">
            <a:schemeClr val="dk1"/>
          </a:lnRef>
          <a:fillRef idx="0">
            <a:schemeClr val="dk1"/>
          </a:fillRef>
          <a:effectRef idx="0">
            <a:schemeClr val="dk1"/>
          </a:effectRef>
          <a:fontRef idx="minor">
            <a:schemeClr val="tx1"/>
          </a:fontRef>
        </p:style>
      </p:cxnSp>
      <p:sp>
        <p:nvSpPr>
          <p:cNvPr id="45" name="Hộp Văn bản 8">
            <a:extLst>
              <a:ext uri="{FF2B5EF4-FFF2-40B4-BE49-F238E27FC236}">
                <a16:creationId xmlns:a16="http://schemas.microsoft.com/office/drawing/2014/main" id="{C90523D0-30B0-CC6D-8831-32C6D2AF2AF8}"/>
              </a:ext>
            </a:extLst>
          </p:cNvPr>
          <p:cNvSpPr txBox="1"/>
          <p:nvPr/>
        </p:nvSpPr>
        <p:spPr>
          <a:xfrm>
            <a:off x="8125557" y="6414279"/>
            <a:ext cx="2919178" cy="184666"/>
          </a:xfrm>
          <a:prstGeom prst="rect">
            <a:avLst/>
          </a:prstGeom>
          <a:noFill/>
        </p:spPr>
        <p:txBody>
          <a:bodyPr wrap="square">
            <a:spAutoFit/>
          </a:bodyPr>
          <a:lstStyle/>
          <a:p>
            <a:pPr algn="r"/>
            <a:r>
              <a:rPr lang="vi-VN" sz="600" dirty="0"/>
              <a:t>Hội thi Tin học trẻ tỉnh Nghệ An lần thứ XXIX, năm 2023</a:t>
            </a:r>
          </a:p>
        </p:txBody>
      </p:sp>
      <p:sp>
        <p:nvSpPr>
          <p:cNvPr id="3" name="TextBox 2">
            <a:extLst>
              <a:ext uri="{FF2B5EF4-FFF2-40B4-BE49-F238E27FC236}">
                <a16:creationId xmlns:a16="http://schemas.microsoft.com/office/drawing/2014/main" id="{87C727B1-03D4-5A07-B306-46BE57602059}"/>
              </a:ext>
            </a:extLst>
          </p:cNvPr>
          <p:cNvSpPr txBox="1"/>
          <p:nvPr/>
        </p:nvSpPr>
        <p:spPr>
          <a:xfrm>
            <a:off x="2902225" y="6054260"/>
            <a:ext cx="3211297" cy="369332"/>
          </a:xfrm>
          <a:prstGeom prst="rect">
            <a:avLst/>
          </a:prstGeom>
          <a:noFill/>
        </p:spPr>
        <p:txBody>
          <a:bodyPr wrap="square" rtlCol="0">
            <a:spAutoFit/>
          </a:bodyPr>
          <a:lstStyle/>
          <a:p>
            <a:r>
              <a:rPr lang="en-US" dirty="0" err="1">
                <a:solidFill>
                  <a:schemeClr val="bg1"/>
                </a:solidFill>
                <a:latin typeface="Montserrat" panose="00000500000000000000" pitchFamily="2" charset="0"/>
              </a:rPr>
              <a:t>Nhiều</a:t>
            </a:r>
            <a:r>
              <a:rPr lang="en-US" dirty="0">
                <a:solidFill>
                  <a:schemeClr val="bg1"/>
                </a:solidFill>
                <a:latin typeface="Montserrat" panose="00000500000000000000" pitchFamily="2" charset="0"/>
              </a:rPr>
              <a:t> </a:t>
            </a:r>
            <a:r>
              <a:rPr lang="en-US" dirty="0" err="1">
                <a:solidFill>
                  <a:schemeClr val="bg1"/>
                </a:solidFill>
                <a:latin typeface="Montserrat" panose="00000500000000000000" pitchFamily="2" charset="0"/>
              </a:rPr>
              <a:t>điểm</a:t>
            </a:r>
            <a:r>
              <a:rPr lang="en-US" dirty="0">
                <a:solidFill>
                  <a:schemeClr val="bg1"/>
                </a:solidFill>
                <a:latin typeface="Montserrat" panose="00000500000000000000" pitchFamily="2" charset="0"/>
              </a:rPr>
              <a:t> </a:t>
            </a:r>
            <a:r>
              <a:rPr lang="en-US" dirty="0" err="1">
                <a:solidFill>
                  <a:schemeClr val="bg1"/>
                </a:solidFill>
                <a:latin typeface="Montserrat" panose="00000500000000000000" pitchFamily="2" charset="0"/>
              </a:rPr>
              <a:t>mạnh</a:t>
            </a:r>
            <a:r>
              <a:rPr lang="en-US" dirty="0">
                <a:solidFill>
                  <a:schemeClr val="bg1"/>
                </a:solidFill>
                <a:latin typeface="Montserrat" panose="00000500000000000000" pitchFamily="2" charset="0"/>
              </a:rPr>
              <a:t> </a:t>
            </a:r>
            <a:r>
              <a:rPr lang="en-US" dirty="0" err="1">
                <a:solidFill>
                  <a:schemeClr val="bg1"/>
                </a:solidFill>
                <a:latin typeface="Montserrat" panose="00000500000000000000" pitchFamily="2" charset="0"/>
              </a:rPr>
              <a:t>đặc</a:t>
            </a:r>
            <a:r>
              <a:rPr lang="en-US" dirty="0">
                <a:solidFill>
                  <a:schemeClr val="bg1"/>
                </a:solidFill>
                <a:latin typeface="Montserrat" panose="00000500000000000000" pitchFamily="2" charset="0"/>
              </a:rPr>
              <a:t> </a:t>
            </a:r>
            <a:r>
              <a:rPr lang="en-US" dirty="0" err="1">
                <a:solidFill>
                  <a:schemeClr val="bg1"/>
                </a:solidFill>
                <a:latin typeface="Montserrat" panose="00000500000000000000" pitchFamily="2" charset="0"/>
              </a:rPr>
              <a:t>sắc</a:t>
            </a:r>
            <a:endParaRPr lang="en-US"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1844450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1000"/>
                                  </p:stCondLst>
                                  <p:childTnLst>
                                    <p:set>
                                      <p:cBhvr>
                                        <p:cTn id="10" dur="1" fill="hold">
                                          <p:stCondLst>
                                            <p:cond delay="0"/>
                                          </p:stCondLst>
                                        </p:cTn>
                                        <p:tgtEl>
                                          <p:spTgt spid="50"/>
                                        </p:tgtEl>
                                        <p:attrNameLst>
                                          <p:attrName>style.visibility</p:attrName>
                                        </p:attrNameLst>
                                      </p:cBhvr>
                                      <p:to>
                                        <p:strVal val="visible"/>
                                      </p:to>
                                    </p:set>
                                    <p:animEffect transition="in" filter="wipe(down)">
                                      <p:cBhvr>
                                        <p:cTn id="11" dur="500"/>
                                        <p:tgtEl>
                                          <p:spTgt spid="50"/>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000" fill="hold"/>
                                        <p:tgtEl>
                                          <p:spTgt spid="22"/>
                                        </p:tgtEl>
                                        <p:attrNameLst>
                                          <p:attrName>ppt_x</p:attrName>
                                        </p:attrNameLst>
                                      </p:cBhvr>
                                      <p:tavLst>
                                        <p:tav tm="0">
                                          <p:val>
                                            <p:strVal val="1+#ppt_w/2"/>
                                          </p:val>
                                        </p:tav>
                                        <p:tav tm="100000">
                                          <p:val>
                                            <p:strVal val="#ppt_x"/>
                                          </p:val>
                                        </p:tav>
                                      </p:tavLst>
                                    </p:anim>
                                    <p:anim calcmode="lin" valueType="num">
                                      <p:cBhvr additive="base">
                                        <p:cTn id="1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ình Bầu dục 1">
            <a:extLst>
              <a:ext uri="{FF2B5EF4-FFF2-40B4-BE49-F238E27FC236}">
                <a16:creationId xmlns:a16="http://schemas.microsoft.com/office/drawing/2014/main" id="{227FDD0F-3D54-418E-58C0-FAA039FD5BC0}"/>
              </a:ext>
            </a:extLst>
          </p:cNvPr>
          <p:cNvSpPr/>
          <p:nvPr/>
        </p:nvSpPr>
        <p:spPr>
          <a:xfrm>
            <a:off x="4666215" y="3226002"/>
            <a:ext cx="2870658" cy="1928548"/>
          </a:xfrm>
          <a:prstGeom prst="ellipse">
            <a:avLst/>
          </a:prstGeom>
          <a:solidFill>
            <a:schemeClr val="tx1">
              <a:lumMod val="50000"/>
              <a:lumOff val="50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7" name="Hình ảnh 36" descr="Ảnh có chứa nước, thiên nhiên, ngoài trời, hoàng hôn&#10;&#10;Mô tả được tạo tự động">
            <a:extLst>
              <a:ext uri="{FF2B5EF4-FFF2-40B4-BE49-F238E27FC236}">
                <a16:creationId xmlns:a16="http://schemas.microsoft.com/office/drawing/2014/main" id="{D846004A-8561-C954-6715-DFC6D13144EE}"/>
              </a:ext>
            </a:extLst>
          </p:cNvPr>
          <p:cNvPicPr>
            <a:picLocks noChangeAspect="1"/>
          </p:cNvPicPr>
          <p:nvPr/>
        </p:nvPicPr>
        <p:blipFill>
          <a:blip r:embed="rId2">
            <a:extLst>
              <a:ext uri="{28A0092B-C50C-407E-A947-70E740481C1C}">
                <a14:useLocalDpi xmlns:a14="http://schemas.microsoft.com/office/drawing/2010/main" val="0"/>
              </a:ext>
            </a:extLst>
          </a:blip>
          <a:srcRect t="22218" b="1101"/>
          <a:stretch>
            <a:fillRect/>
          </a:stretch>
        </p:blipFill>
        <p:spPr>
          <a:xfrm>
            <a:off x="0" y="0"/>
            <a:ext cx="12192000" cy="5818803"/>
          </a:xfrm>
          <a:custGeom>
            <a:avLst/>
            <a:gdLst>
              <a:gd name="connsiteX0" fmla="*/ 0 w 12192000"/>
              <a:gd name="connsiteY0" fmla="*/ 0 h 5818803"/>
              <a:gd name="connsiteX1" fmla="*/ 12192000 w 12192000"/>
              <a:gd name="connsiteY1" fmla="*/ 0 h 5818803"/>
              <a:gd name="connsiteX2" fmla="*/ 12192000 w 12192000"/>
              <a:gd name="connsiteY2" fmla="*/ 5805502 h 5818803"/>
              <a:gd name="connsiteX3" fmla="*/ 6110780 w 12192000"/>
              <a:gd name="connsiteY3" fmla="*/ 3068945 h 5818803"/>
              <a:gd name="connsiteX4" fmla="*/ 0 w 12192000"/>
              <a:gd name="connsiteY4" fmla="*/ 5818803 h 581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818803">
                <a:moveTo>
                  <a:pt x="0" y="0"/>
                </a:moveTo>
                <a:lnTo>
                  <a:pt x="12192000" y="0"/>
                </a:lnTo>
                <a:lnTo>
                  <a:pt x="12192000" y="5805502"/>
                </a:lnTo>
                <a:lnTo>
                  <a:pt x="6110780" y="3068945"/>
                </a:lnTo>
                <a:lnTo>
                  <a:pt x="0" y="5818803"/>
                </a:lnTo>
                <a:close/>
              </a:path>
            </a:pathLst>
          </a:custGeom>
        </p:spPr>
      </p:pic>
      <p:pic>
        <p:nvPicPr>
          <p:cNvPr id="17" name="Hình ảnh 16">
            <a:extLst>
              <a:ext uri="{FF2B5EF4-FFF2-40B4-BE49-F238E27FC236}">
                <a16:creationId xmlns:a16="http://schemas.microsoft.com/office/drawing/2014/main" id="{F0BBF5B4-E990-94AA-6244-08C0C2047A37}"/>
              </a:ext>
            </a:extLst>
          </p:cNvPr>
          <p:cNvPicPr>
            <a:picLocks noChangeAspect="1"/>
          </p:cNvPicPr>
          <p:nvPr/>
        </p:nvPicPr>
        <p:blipFill>
          <a:blip r:embed="rId3">
            <a:extLst>
              <a:ext uri="{28A0092B-C50C-407E-A947-70E740481C1C}">
                <a14:useLocalDpi xmlns:a14="http://schemas.microsoft.com/office/drawing/2010/main" val="0"/>
              </a:ext>
            </a:extLst>
          </a:blip>
          <a:srcRect l="26618" r="26618"/>
          <a:stretch/>
        </p:blipFill>
        <p:spPr>
          <a:xfrm>
            <a:off x="4953000" y="1536700"/>
            <a:ext cx="2286000" cy="2745402"/>
          </a:xfrm>
          <a:custGeom>
            <a:avLst/>
            <a:gdLst>
              <a:gd name="connsiteX0" fmla="*/ 228600 w 2286000"/>
              <a:gd name="connsiteY0" fmla="*/ 0 h 2745402"/>
              <a:gd name="connsiteX1" fmla="*/ 2057400 w 2286000"/>
              <a:gd name="connsiteY1" fmla="*/ 0 h 2745402"/>
              <a:gd name="connsiteX2" fmla="*/ 2286000 w 2286000"/>
              <a:gd name="connsiteY2" fmla="*/ 228600 h 2745402"/>
              <a:gd name="connsiteX3" fmla="*/ 2286000 w 2286000"/>
              <a:gd name="connsiteY3" fmla="*/ 2516802 h 2745402"/>
              <a:gd name="connsiteX4" fmla="*/ 2057400 w 2286000"/>
              <a:gd name="connsiteY4" fmla="*/ 2745402 h 2745402"/>
              <a:gd name="connsiteX5" fmla="*/ 228600 w 2286000"/>
              <a:gd name="connsiteY5" fmla="*/ 2745402 h 2745402"/>
              <a:gd name="connsiteX6" fmla="*/ 0 w 2286000"/>
              <a:gd name="connsiteY6" fmla="*/ 2516802 h 2745402"/>
              <a:gd name="connsiteX7" fmla="*/ 0 w 2286000"/>
              <a:gd name="connsiteY7" fmla="*/ 228600 h 2745402"/>
              <a:gd name="connsiteX8" fmla="*/ 228600 w 2286000"/>
              <a:gd name="connsiteY8" fmla="*/ 0 h 274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 h="2745402">
                <a:moveTo>
                  <a:pt x="228600" y="0"/>
                </a:moveTo>
                <a:lnTo>
                  <a:pt x="2057400" y="0"/>
                </a:lnTo>
                <a:cubicBezTo>
                  <a:pt x="2183652" y="0"/>
                  <a:pt x="2286000" y="102348"/>
                  <a:pt x="2286000" y="228600"/>
                </a:cubicBezTo>
                <a:lnTo>
                  <a:pt x="2286000" y="2516802"/>
                </a:lnTo>
                <a:cubicBezTo>
                  <a:pt x="2286000" y="2643054"/>
                  <a:pt x="2183652" y="2745402"/>
                  <a:pt x="2057400" y="2745402"/>
                </a:cubicBezTo>
                <a:lnTo>
                  <a:pt x="228600" y="2745402"/>
                </a:lnTo>
                <a:cubicBezTo>
                  <a:pt x="102348" y="2745402"/>
                  <a:pt x="0" y="2643054"/>
                  <a:pt x="0" y="2516802"/>
                </a:cubicBezTo>
                <a:lnTo>
                  <a:pt x="0" y="228600"/>
                </a:lnTo>
                <a:cubicBezTo>
                  <a:pt x="0" y="102348"/>
                  <a:pt x="102348" y="0"/>
                  <a:pt x="228600" y="0"/>
                </a:cubicBezTo>
                <a:close/>
              </a:path>
            </a:pathLst>
          </a:custGeom>
          <a:ln>
            <a:solidFill>
              <a:schemeClr val="bg1"/>
            </a:solidFill>
          </a:ln>
          <a:effectLst>
            <a:outerShdw blurRad="254000" dist="127000" dir="16200000" rotWithShape="0">
              <a:schemeClr val="tx1">
                <a:alpha val="40000"/>
              </a:schemeClr>
            </a:outerShdw>
          </a:effectLst>
        </p:spPr>
      </p:pic>
      <p:sp>
        <p:nvSpPr>
          <p:cNvPr id="48" name="Hộp Văn bản 47">
            <a:extLst>
              <a:ext uri="{FF2B5EF4-FFF2-40B4-BE49-F238E27FC236}">
                <a16:creationId xmlns:a16="http://schemas.microsoft.com/office/drawing/2014/main" id="{4E27DA75-1887-73AF-61C8-A3B775AAE1CB}"/>
              </a:ext>
            </a:extLst>
          </p:cNvPr>
          <p:cNvSpPr txBox="1"/>
          <p:nvPr/>
        </p:nvSpPr>
        <p:spPr>
          <a:xfrm>
            <a:off x="4368800" y="4331354"/>
            <a:ext cx="3454400" cy="646331"/>
          </a:xfrm>
          <a:prstGeom prst="rect">
            <a:avLst/>
          </a:prstGeom>
          <a:noFill/>
        </p:spPr>
        <p:txBody>
          <a:bodyPr wrap="square">
            <a:spAutoFit/>
          </a:bodyPr>
          <a:lstStyle>
            <a:defPPr>
              <a:defRPr lang="vi-VN"/>
            </a:defPPr>
            <a:lvl1pPr>
              <a:defRPr sz="3600" b="1"/>
            </a:lvl1pPr>
          </a:lstStyle>
          <a:p>
            <a:pPr algn="ctr"/>
            <a:r>
              <a:rPr lang="en-US" dirty="0" err="1"/>
              <a:t>Hạn</a:t>
            </a:r>
            <a:r>
              <a:rPr lang="en-US" dirty="0"/>
              <a:t> </a:t>
            </a:r>
            <a:r>
              <a:rPr lang="en-US" dirty="0" err="1"/>
              <a:t>Chế</a:t>
            </a:r>
            <a:endParaRPr lang="vi-VN" dirty="0"/>
          </a:p>
        </p:txBody>
      </p:sp>
      <p:sp>
        <p:nvSpPr>
          <p:cNvPr id="54" name="Hộp Văn bản 53">
            <a:extLst>
              <a:ext uri="{FF2B5EF4-FFF2-40B4-BE49-F238E27FC236}">
                <a16:creationId xmlns:a16="http://schemas.microsoft.com/office/drawing/2014/main" id="{332CE7E5-A2E2-E5CB-C383-685F348C3C1A}"/>
              </a:ext>
            </a:extLst>
          </p:cNvPr>
          <p:cNvSpPr txBox="1"/>
          <p:nvPr/>
        </p:nvSpPr>
        <p:spPr>
          <a:xfrm>
            <a:off x="4953000" y="4826654"/>
            <a:ext cx="2286000" cy="338554"/>
          </a:xfrm>
          <a:prstGeom prst="rect">
            <a:avLst/>
          </a:prstGeom>
          <a:noFill/>
        </p:spPr>
        <p:txBody>
          <a:bodyPr wrap="square">
            <a:spAutoFit/>
          </a:bodyPr>
          <a:lstStyle>
            <a:defPPr>
              <a:defRPr lang="vi-VN"/>
            </a:defPPr>
            <a:lvl1pPr>
              <a:defRPr sz="3600" b="1"/>
            </a:lvl1pPr>
          </a:lstStyle>
          <a:p>
            <a:pPr algn="ctr"/>
            <a:r>
              <a:rPr lang="en-US" sz="1600" b="0" dirty="0"/>
              <a:t>Le - </a:t>
            </a:r>
            <a:r>
              <a:rPr lang="en-US" sz="1600" b="0" dirty="0" err="1"/>
              <a:t>Cuisiner</a:t>
            </a:r>
            <a:endParaRPr lang="vi-VN" sz="1600" b="0" dirty="0"/>
          </a:p>
        </p:txBody>
      </p:sp>
      <p:sp>
        <p:nvSpPr>
          <p:cNvPr id="56" name="Hộp Văn bản 55">
            <a:extLst>
              <a:ext uri="{FF2B5EF4-FFF2-40B4-BE49-F238E27FC236}">
                <a16:creationId xmlns:a16="http://schemas.microsoft.com/office/drawing/2014/main" id="{51A60EA9-ACAC-A9F0-5117-3DE15BAC2D25}"/>
              </a:ext>
            </a:extLst>
          </p:cNvPr>
          <p:cNvSpPr txBox="1"/>
          <p:nvPr/>
        </p:nvSpPr>
        <p:spPr>
          <a:xfrm>
            <a:off x="3048000" y="5264545"/>
            <a:ext cx="6096000" cy="646331"/>
          </a:xfrm>
          <a:prstGeom prst="rect">
            <a:avLst/>
          </a:prstGeom>
          <a:noFill/>
        </p:spPr>
        <p:txBody>
          <a:bodyPr wrap="square" rtlCol="0">
            <a:spAutoFit/>
          </a:bodyPr>
          <a:lstStyle>
            <a:defPPr>
              <a:defRPr lang="vi-VN"/>
            </a:defPPr>
            <a:lvl1pPr>
              <a:defRPr sz="1200">
                <a:solidFill>
                  <a:schemeClr val="tx1">
                    <a:lumMod val="65000"/>
                    <a:lumOff val="35000"/>
                  </a:schemeClr>
                </a:solidFill>
              </a:defRPr>
            </a:lvl1pPr>
          </a:lstStyle>
          <a:p>
            <a:pPr algn="ctr"/>
            <a:r>
              <a:rPr lang="vi-VN" dirty="0"/>
              <a:t>Do dự án còn non trẻ nên vẫn còn 1 vài hạn chế</a:t>
            </a:r>
            <a:r>
              <a:rPr lang="en-US" dirty="0"/>
              <a:t> </a:t>
            </a:r>
            <a:r>
              <a:rPr lang="en-US" dirty="0" err="1"/>
              <a:t>như</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br>
              <a:rPr lang="en-US" dirty="0"/>
            </a:br>
            <a:r>
              <a:rPr lang="en-US" dirty="0" err="1"/>
              <a:t>chưa</a:t>
            </a:r>
            <a:r>
              <a:rPr lang="en-US" dirty="0"/>
              <a:t> </a:t>
            </a:r>
            <a:r>
              <a:rPr lang="en-US" dirty="0" err="1"/>
              <a:t>đủ</a:t>
            </a:r>
            <a:r>
              <a:rPr lang="en-US" dirty="0"/>
              <a:t> </a:t>
            </a:r>
            <a:r>
              <a:rPr lang="en-US" dirty="0" err="1"/>
              <a:t>lớn</a:t>
            </a:r>
            <a:r>
              <a:rPr lang="en-US" dirty="0"/>
              <a:t> hay </a:t>
            </a:r>
            <a:r>
              <a:rPr lang="en-US" dirty="0" err="1"/>
              <a:t>chỉ</a:t>
            </a:r>
            <a:r>
              <a:rPr lang="en-US" dirty="0"/>
              <a:t> </a:t>
            </a:r>
            <a:r>
              <a:rPr lang="en-US" dirty="0" err="1"/>
              <a:t>hỗ</a:t>
            </a:r>
            <a:r>
              <a:rPr lang="en-US" dirty="0"/>
              <a:t> </a:t>
            </a:r>
            <a:r>
              <a:rPr lang="en-US" dirty="0" err="1"/>
              <a:t>trợ</a:t>
            </a:r>
            <a:r>
              <a:rPr lang="en-US" dirty="0"/>
              <a:t> </a:t>
            </a:r>
            <a:r>
              <a:rPr lang="en-US" dirty="0" err="1"/>
              <a:t>ngôn</a:t>
            </a:r>
            <a:r>
              <a:rPr lang="en-US" dirty="0"/>
              <a:t> </a:t>
            </a:r>
            <a:r>
              <a:rPr lang="en-US" dirty="0" err="1"/>
              <a:t>ngữ</a:t>
            </a:r>
            <a:r>
              <a:rPr lang="en-US" dirty="0"/>
              <a:t> </a:t>
            </a:r>
            <a:r>
              <a:rPr lang="en-US" dirty="0" err="1"/>
              <a:t>tiếng</a:t>
            </a:r>
            <a:r>
              <a:rPr lang="en-US" dirty="0"/>
              <a:t> </a:t>
            </a:r>
            <a:r>
              <a:rPr lang="en-US" dirty="0" err="1"/>
              <a:t>Anh.Tuy</a:t>
            </a:r>
            <a:r>
              <a:rPr lang="en-US" dirty="0"/>
              <a:t> </a:t>
            </a:r>
            <a:r>
              <a:rPr lang="en-US" dirty="0" err="1"/>
              <a:t>nhiên</a:t>
            </a:r>
            <a:r>
              <a:rPr lang="en-US" dirty="0"/>
              <a:t> </a:t>
            </a:r>
            <a:r>
              <a:rPr lang="en-US" dirty="0" err="1"/>
              <a:t>những</a:t>
            </a:r>
            <a:br>
              <a:rPr lang="en-US" dirty="0"/>
            </a:br>
            <a:r>
              <a:rPr lang="en-US" dirty="0" err="1"/>
              <a:t>hạn</a:t>
            </a:r>
            <a:r>
              <a:rPr lang="en-US" dirty="0"/>
              <a:t> </a:t>
            </a:r>
            <a:r>
              <a:rPr lang="en-US" dirty="0" err="1"/>
              <a:t>chế</a:t>
            </a:r>
            <a:r>
              <a:rPr lang="en-US" dirty="0"/>
              <a:t> </a:t>
            </a:r>
            <a:r>
              <a:rPr lang="en-US" dirty="0" err="1"/>
              <a:t>trên</a:t>
            </a:r>
            <a:r>
              <a:rPr lang="en-US" dirty="0"/>
              <a:t> </a:t>
            </a:r>
            <a:r>
              <a:rPr lang="en-US" dirty="0" err="1"/>
              <a:t>không</a:t>
            </a:r>
            <a:r>
              <a:rPr lang="en-US" dirty="0"/>
              <a:t> </a:t>
            </a:r>
            <a:r>
              <a:rPr lang="en-US" dirty="0" err="1"/>
              <a:t>quá</a:t>
            </a:r>
            <a:r>
              <a:rPr lang="en-US" dirty="0"/>
              <a:t> </a:t>
            </a:r>
            <a:r>
              <a:rPr lang="en-US" dirty="0" err="1"/>
              <a:t>khó</a:t>
            </a:r>
            <a:r>
              <a:rPr lang="en-US" dirty="0"/>
              <a:t> </a:t>
            </a:r>
            <a:r>
              <a:rPr lang="en-US" dirty="0" err="1"/>
              <a:t>để</a:t>
            </a:r>
            <a:r>
              <a:rPr lang="en-US" dirty="0"/>
              <a:t> </a:t>
            </a:r>
            <a:r>
              <a:rPr lang="en-US" dirty="0" err="1"/>
              <a:t>khắc</a:t>
            </a:r>
            <a:r>
              <a:rPr lang="en-US" dirty="0"/>
              <a:t> </a:t>
            </a:r>
            <a:r>
              <a:rPr lang="en-US" dirty="0" err="1"/>
              <a:t>phục</a:t>
            </a:r>
            <a:r>
              <a:rPr lang="en-US" dirty="0"/>
              <a:t>…</a:t>
            </a:r>
            <a:endParaRPr lang="vi-VN" dirty="0"/>
          </a:p>
        </p:txBody>
      </p:sp>
      <p:sp>
        <p:nvSpPr>
          <p:cNvPr id="7" name="Hình tự do: Hình 2">
            <a:extLst>
              <a:ext uri="{FF2B5EF4-FFF2-40B4-BE49-F238E27FC236}">
                <a16:creationId xmlns:a16="http://schemas.microsoft.com/office/drawing/2014/main" id="{03BA0DDD-0247-37A5-7B9C-F129F479DDBF}"/>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bg1"/>
              </a:solidFill>
            </a:endParaRPr>
          </a:p>
        </p:txBody>
      </p:sp>
      <p:sp>
        <p:nvSpPr>
          <p:cNvPr id="8" name="Đồ họa 54" descr="Cat with solid fill">
            <a:extLst>
              <a:ext uri="{FF2B5EF4-FFF2-40B4-BE49-F238E27FC236}">
                <a16:creationId xmlns:a16="http://schemas.microsoft.com/office/drawing/2014/main" id="{12500B8C-AA32-8422-92EC-CB8724D82D72}"/>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chemeClr val="bg1"/>
          </a:solidFill>
          <a:ln w="9525" cap="flat">
            <a:noFill/>
            <a:prstDash val="solid"/>
            <a:miter/>
          </a:ln>
        </p:spPr>
        <p:txBody>
          <a:bodyPr rtlCol="0" anchor="ctr"/>
          <a:lstStyle/>
          <a:p>
            <a:endParaRPr lang="vi-VN">
              <a:solidFill>
                <a:schemeClr val="bg1"/>
              </a:solidFill>
            </a:endParaRPr>
          </a:p>
        </p:txBody>
      </p:sp>
      <p:sp>
        <p:nvSpPr>
          <p:cNvPr id="9" name="Hộp Văn bản 4">
            <a:extLst>
              <a:ext uri="{FF2B5EF4-FFF2-40B4-BE49-F238E27FC236}">
                <a16:creationId xmlns:a16="http://schemas.microsoft.com/office/drawing/2014/main" id="{12CA6246-3F2B-185C-048F-61A102D25A92}"/>
              </a:ext>
            </a:extLst>
          </p:cNvPr>
          <p:cNvSpPr txBox="1"/>
          <p:nvPr/>
        </p:nvSpPr>
        <p:spPr>
          <a:xfrm>
            <a:off x="7050236" y="363064"/>
            <a:ext cx="734864" cy="184666"/>
          </a:xfrm>
          <a:prstGeom prst="rect">
            <a:avLst/>
          </a:prstGeom>
          <a:noFill/>
        </p:spPr>
        <p:txBody>
          <a:bodyPr wrap="square">
            <a:spAutoFit/>
          </a:bodyPr>
          <a:lstStyle/>
          <a:p>
            <a:pPr algn="ctr"/>
            <a:r>
              <a:rPr lang="vi-VN" sz="600" b="1" dirty="0">
                <a:solidFill>
                  <a:schemeClr val="bg1"/>
                </a:solidFill>
              </a:rPr>
              <a:t>Food Cook</a:t>
            </a:r>
          </a:p>
        </p:txBody>
      </p:sp>
      <p:sp>
        <p:nvSpPr>
          <p:cNvPr id="10" name="Hộp Văn bản 5">
            <a:extLst>
              <a:ext uri="{FF2B5EF4-FFF2-40B4-BE49-F238E27FC236}">
                <a16:creationId xmlns:a16="http://schemas.microsoft.com/office/drawing/2014/main" id="{9B62240B-1773-C864-B59D-09026F524390}"/>
              </a:ext>
            </a:extLst>
          </p:cNvPr>
          <p:cNvSpPr txBox="1"/>
          <p:nvPr/>
        </p:nvSpPr>
        <p:spPr>
          <a:xfrm>
            <a:off x="8125557" y="363064"/>
            <a:ext cx="734864" cy="184666"/>
          </a:xfrm>
          <a:prstGeom prst="rect">
            <a:avLst/>
          </a:prstGeom>
          <a:noFill/>
        </p:spPr>
        <p:txBody>
          <a:bodyPr wrap="square">
            <a:spAutoFit/>
          </a:bodyPr>
          <a:lstStyle/>
          <a:p>
            <a:pPr algn="ctr"/>
            <a:r>
              <a:rPr lang="vi-VN" sz="600" b="1" dirty="0">
                <a:solidFill>
                  <a:schemeClr val="bg1"/>
                </a:solidFill>
              </a:rPr>
              <a:t>AI Bots</a:t>
            </a:r>
          </a:p>
        </p:txBody>
      </p:sp>
      <p:sp>
        <p:nvSpPr>
          <p:cNvPr id="11" name="Đồ họa 61" descr="Kitten with solid fill">
            <a:extLst>
              <a:ext uri="{FF2B5EF4-FFF2-40B4-BE49-F238E27FC236}">
                <a16:creationId xmlns:a16="http://schemas.microsoft.com/office/drawing/2014/main" id="{7E7E7266-DA82-63E7-F06E-2CC691B76B4A}"/>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12" name="Đường nối Thẳng 7">
            <a:extLst>
              <a:ext uri="{FF2B5EF4-FFF2-40B4-BE49-F238E27FC236}">
                <a16:creationId xmlns:a16="http://schemas.microsoft.com/office/drawing/2014/main" id="{1B3F6A0A-88A1-73C2-3A29-DDF9AFA78172}"/>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Hộp Văn bản 8">
            <a:extLst>
              <a:ext uri="{FF2B5EF4-FFF2-40B4-BE49-F238E27FC236}">
                <a16:creationId xmlns:a16="http://schemas.microsoft.com/office/drawing/2014/main" id="{BCC35106-9B64-7960-6C7B-F03B462710C0}"/>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spTree>
    <p:extLst>
      <p:ext uri="{BB962C8B-B14F-4D97-AF65-F5344CB8AC3E}">
        <p14:creationId xmlns:p14="http://schemas.microsoft.com/office/powerpoint/2010/main" val="21456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53" presetClass="entr" presetSubtype="16"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3.54167E-6 -1.85185E-6 L -3.54167E-6 0.09398 " pathEditMode="relative" rAng="0" ptsTypes="AA">
                                      <p:cBhvr>
                                        <p:cTn id="14" dur="750" spd="-100000" fill="hold"/>
                                        <p:tgtEl>
                                          <p:spTgt spid="17"/>
                                        </p:tgtEl>
                                        <p:attrNameLst>
                                          <p:attrName>ppt_x</p:attrName>
                                          <p:attrName>ppt_y</p:attrName>
                                        </p:attrNameLst>
                                      </p:cBhvr>
                                      <p:rCtr x="0" y="4699"/>
                                    </p:animMotion>
                                  </p:childTnLst>
                                </p:cTn>
                              </p:par>
                              <p:par>
                                <p:cTn id="15" presetID="53" presetClass="entr" presetSubtype="16" fill="hold" grpId="0" nodeType="withEffect">
                                  <p:stCondLst>
                                    <p:cond delay="25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42" presetClass="path" presetSubtype="0" decel="100000" fill="hold" grpId="1" nodeType="withEffect">
                                  <p:stCondLst>
                                    <p:cond delay="250"/>
                                  </p:stCondLst>
                                  <p:childTnLst>
                                    <p:animMotion origin="layout" path="M -3.54167E-6 -1.85185E-6 L -3.54167E-6 0.09398 " pathEditMode="relative" rAng="0" ptsTypes="AA">
                                      <p:cBhvr>
                                        <p:cTn id="21" dur="750" spd="-100000" fill="hold"/>
                                        <p:tgtEl>
                                          <p:spTgt spid="48"/>
                                        </p:tgtEl>
                                        <p:attrNameLst>
                                          <p:attrName>ppt_x</p:attrName>
                                          <p:attrName>ppt_y</p:attrName>
                                        </p:attrNameLst>
                                      </p:cBhvr>
                                      <p:rCtr x="0" y="4699"/>
                                    </p:animMotion>
                                  </p:childTnLst>
                                </p:cTn>
                              </p:par>
                              <p:par>
                                <p:cTn id="22" presetID="53" presetClass="entr" presetSubtype="16" fill="hold" grpId="0" nodeType="withEffect">
                                  <p:stCondLst>
                                    <p:cond delay="500"/>
                                  </p:stCondLst>
                                  <p:childTnLst>
                                    <p:set>
                                      <p:cBhvr>
                                        <p:cTn id="23" dur="1" fill="hold">
                                          <p:stCondLst>
                                            <p:cond delay="0"/>
                                          </p:stCondLst>
                                        </p:cTn>
                                        <p:tgtEl>
                                          <p:spTgt spid="54"/>
                                        </p:tgtEl>
                                        <p:attrNameLst>
                                          <p:attrName>style.visibility</p:attrName>
                                        </p:attrNameLst>
                                      </p:cBhvr>
                                      <p:to>
                                        <p:strVal val="visible"/>
                                      </p:to>
                                    </p:set>
                                    <p:anim calcmode="lin" valueType="num">
                                      <p:cBhvr>
                                        <p:cTn id="24" dur="500" fill="hold"/>
                                        <p:tgtEl>
                                          <p:spTgt spid="54"/>
                                        </p:tgtEl>
                                        <p:attrNameLst>
                                          <p:attrName>ppt_w</p:attrName>
                                        </p:attrNameLst>
                                      </p:cBhvr>
                                      <p:tavLst>
                                        <p:tav tm="0">
                                          <p:val>
                                            <p:fltVal val="0"/>
                                          </p:val>
                                        </p:tav>
                                        <p:tav tm="100000">
                                          <p:val>
                                            <p:strVal val="#ppt_w"/>
                                          </p:val>
                                        </p:tav>
                                      </p:tavLst>
                                    </p:anim>
                                    <p:anim calcmode="lin" valueType="num">
                                      <p:cBhvr>
                                        <p:cTn id="25" dur="500" fill="hold"/>
                                        <p:tgtEl>
                                          <p:spTgt spid="54"/>
                                        </p:tgtEl>
                                        <p:attrNameLst>
                                          <p:attrName>ppt_h</p:attrName>
                                        </p:attrNameLst>
                                      </p:cBhvr>
                                      <p:tavLst>
                                        <p:tav tm="0">
                                          <p:val>
                                            <p:fltVal val="0"/>
                                          </p:val>
                                        </p:tav>
                                        <p:tav tm="100000">
                                          <p:val>
                                            <p:strVal val="#ppt_h"/>
                                          </p:val>
                                        </p:tav>
                                      </p:tavLst>
                                    </p:anim>
                                    <p:animEffect transition="in" filter="fade">
                                      <p:cBhvr>
                                        <p:cTn id="26" dur="500"/>
                                        <p:tgtEl>
                                          <p:spTgt spid="54"/>
                                        </p:tgtEl>
                                      </p:cBhvr>
                                    </p:animEffect>
                                  </p:childTnLst>
                                </p:cTn>
                              </p:par>
                              <p:par>
                                <p:cTn id="27" presetID="42" presetClass="path" presetSubtype="0" decel="100000" fill="hold" grpId="1" nodeType="withEffect">
                                  <p:stCondLst>
                                    <p:cond delay="500"/>
                                  </p:stCondLst>
                                  <p:childTnLst>
                                    <p:animMotion origin="layout" path="M -3.54167E-6 -1.85185E-6 L -3.54167E-6 0.09398 " pathEditMode="relative" rAng="0" ptsTypes="AA">
                                      <p:cBhvr>
                                        <p:cTn id="28" dur="750" spd="-100000" fill="hold"/>
                                        <p:tgtEl>
                                          <p:spTgt spid="54"/>
                                        </p:tgtEl>
                                        <p:attrNameLst>
                                          <p:attrName>ppt_x</p:attrName>
                                          <p:attrName>ppt_y</p:attrName>
                                        </p:attrNameLst>
                                      </p:cBhvr>
                                      <p:rCtr x="0" y="4699"/>
                                    </p:animMotion>
                                  </p:childTnLst>
                                </p:cTn>
                              </p:par>
                              <p:par>
                                <p:cTn id="29" presetID="53" presetClass="entr" presetSubtype="16" fill="hold" grpId="0" nodeType="withEffect">
                                  <p:stCondLst>
                                    <p:cond delay="750"/>
                                  </p:stCondLst>
                                  <p:childTnLst>
                                    <p:set>
                                      <p:cBhvr>
                                        <p:cTn id="30" dur="1" fill="hold">
                                          <p:stCondLst>
                                            <p:cond delay="0"/>
                                          </p:stCondLst>
                                        </p:cTn>
                                        <p:tgtEl>
                                          <p:spTgt spid="56"/>
                                        </p:tgtEl>
                                        <p:attrNameLst>
                                          <p:attrName>style.visibility</p:attrName>
                                        </p:attrNameLst>
                                      </p:cBhvr>
                                      <p:to>
                                        <p:strVal val="visible"/>
                                      </p:to>
                                    </p:set>
                                    <p:anim calcmode="lin" valueType="num">
                                      <p:cBhvr>
                                        <p:cTn id="31" dur="500" fill="hold"/>
                                        <p:tgtEl>
                                          <p:spTgt spid="56"/>
                                        </p:tgtEl>
                                        <p:attrNameLst>
                                          <p:attrName>ppt_w</p:attrName>
                                        </p:attrNameLst>
                                      </p:cBhvr>
                                      <p:tavLst>
                                        <p:tav tm="0">
                                          <p:val>
                                            <p:fltVal val="0"/>
                                          </p:val>
                                        </p:tav>
                                        <p:tav tm="100000">
                                          <p:val>
                                            <p:strVal val="#ppt_w"/>
                                          </p:val>
                                        </p:tav>
                                      </p:tavLst>
                                    </p:anim>
                                    <p:anim calcmode="lin" valueType="num">
                                      <p:cBhvr>
                                        <p:cTn id="32" dur="500" fill="hold"/>
                                        <p:tgtEl>
                                          <p:spTgt spid="56"/>
                                        </p:tgtEl>
                                        <p:attrNameLst>
                                          <p:attrName>ppt_h</p:attrName>
                                        </p:attrNameLst>
                                      </p:cBhvr>
                                      <p:tavLst>
                                        <p:tav tm="0">
                                          <p:val>
                                            <p:fltVal val="0"/>
                                          </p:val>
                                        </p:tav>
                                        <p:tav tm="100000">
                                          <p:val>
                                            <p:strVal val="#ppt_h"/>
                                          </p:val>
                                        </p:tav>
                                      </p:tavLst>
                                    </p:anim>
                                    <p:animEffect transition="in" filter="fade">
                                      <p:cBhvr>
                                        <p:cTn id="33" dur="500"/>
                                        <p:tgtEl>
                                          <p:spTgt spid="56"/>
                                        </p:tgtEl>
                                      </p:cBhvr>
                                    </p:animEffect>
                                  </p:childTnLst>
                                </p:cTn>
                              </p:par>
                              <p:par>
                                <p:cTn id="34" presetID="42" presetClass="path" presetSubtype="0" decel="100000" fill="hold" grpId="1" nodeType="withEffect">
                                  <p:stCondLst>
                                    <p:cond delay="750"/>
                                  </p:stCondLst>
                                  <p:childTnLst>
                                    <p:animMotion origin="layout" path="M 0 -3.33333E-6 L 0 0.09398 " pathEditMode="relative" rAng="0" ptsTypes="AA">
                                      <p:cBhvr>
                                        <p:cTn id="35" dur="750" spd="-100000" fill="hold"/>
                                        <p:tgtEl>
                                          <p:spTgt spid="56"/>
                                        </p:tgtEl>
                                        <p:attrNameLst>
                                          <p:attrName>ppt_x</p:attrName>
                                          <p:attrName>ppt_y</p:attrName>
                                        </p:attrNameLst>
                                      </p:cBhvr>
                                      <p:rCtr x="0" y="4699"/>
                                    </p:animMotion>
                                  </p:childTnLst>
                                </p:cTn>
                              </p:par>
                              <p:par>
                                <p:cTn id="36" presetID="53" presetClass="entr" presetSubtype="16" fill="hold" grpId="0" nodeType="withEffect">
                                  <p:stCondLst>
                                    <p:cond delay="15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animEffect transition="in" filter="fade">
                                      <p:cBhvr>
                                        <p:cTn id="40" dur="500"/>
                                        <p:tgtEl>
                                          <p:spTgt spid="2"/>
                                        </p:tgtEl>
                                      </p:cBhvr>
                                    </p:animEffect>
                                  </p:childTnLst>
                                </p:cTn>
                              </p:par>
                              <p:par>
                                <p:cTn id="41" presetID="42" presetClass="path" presetSubtype="0" decel="100000" fill="hold" grpId="1" nodeType="withEffect">
                                  <p:stCondLst>
                                    <p:cond delay="150"/>
                                  </p:stCondLst>
                                  <p:childTnLst>
                                    <p:animMotion origin="layout" path="M -3.54167E-6 -1.85185E-6 L -3.54167E-6 0.09398 " pathEditMode="relative" rAng="0" ptsTypes="AA">
                                      <p:cBhvr>
                                        <p:cTn id="42" dur="750" spd="-100000" fill="hold"/>
                                        <p:tgtEl>
                                          <p:spTgt spid="2"/>
                                        </p:tgtEl>
                                        <p:attrNameLst>
                                          <p:attrName>ppt_x</p:attrName>
                                          <p:attrName>ppt_y</p:attrName>
                                        </p:attrNameLst>
                                      </p:cBhvr>
                                      <p:rCtr x="0" y="4699"/>
                                    </p:animMotion>
                                  </p:childTnLst>
                                </p:cTn>
                              </p:par>
                              <p:par>
                                <p:cTn id="43" presetID="10" presetClass="entr" presetSubtype="0" fill="hold" grpId="0" nodeType="withEffect">
                                  <p:stCondLst>
                                    <p:cond delay="15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15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15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15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8" grpId="0"/>
      <p:bldP spid="48" grpId="1"/>
      <p:bldP spid="54" grpId="0"/>
      <p:bldP spid="54" grpId="1"/>
      <p:bldP spid="56" grpId="0"/>
      <p:bldP spid="56" grpId="1"/>
      <p:bldP spid="7" grpId="0" animBg="1"/>
      <p:bldP spid="8" grpId="0" animBg="1"/>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31">
            <a:extLst>
              <a:ext uri="{FF2B5EF4-FFF2-40B4-BE49-F238E27FC236}">
                <a16:creationId xmlns:a16="http://schemas.microsoft.com/office/drawing/2014/main" id="{6AF5AB46-6D69-205B-CF5C-DC2C58E511CF}"/>
              </a:ext>
            </a:extLst>
          </p:cNvPr>
          <p:cNvSpPr/>
          <p:nvPr/>
        </p:nvSpPr>
        <p:spPr>
          <a:xfrm>
            <a:off x="0" y="1323976"/>
            <a:ext cx="12192000" cy="42100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ộp Văn bản 17">
            <a:extLst>
              <a:ext uri="{FF2B5EF4-FFF2-40B4-BE49-F238E27FC236}">
                <a16:creationId xmlns:a16="http://schemas.microsoft.com/office/drawing/2014/main" id="{1CD5999A-0CF9-C025-0150-F491A9A8728A}"/>
              </a:ext>
            </a:extLst>
          </p:cNvPr>
          <p:cNvSpPr txBox="1"/>
          <p:nvPr/>
        </p:nvSpPr>
        <p:spPr>
          <a:xfrm>
            <a:off x="1684176" y="1557606"/>
            <a:ext cx="1661032" cy="1323439"/>
          </a:xfrm>
          <a:prstGeom prst="rect">
            <a:avLst/>
          </a:prstGeom>
          <a:noFill/>
        </p:spPr>
        <p:txBody>
          <a:bodyPr wrap="none" rtlCol="0">
            <a:spAutoFit/>
          </a:bodyPr>
          <a:lstStyle/>
          <a:p>
            <a:r>
              <a:rPr lang="en-US" sz="8000" b="1" dirty="0">
                <a:gradFill flip="none" rotWithShape="1">
                  <a:gsLst>
                    <a:gs pos="0">
                      <a:schemeClr val="tx2">
                        <a:lumMod val="60000"/>
                        <a:lumOff val="40000"/>
                      </a:schemeClr>
                    </a:gs>
                    <a:gs pos="100000">
                      <a:schemeClr val="tx2">
                        <a:lumMod val="75000"/>
                      </a:schemeClr>
                    </a:gs>
                  </a:gsLst>
                  <a:lin ang="2700000" scaled="1"/>
                  <a:tileRect/>
                </a:gradFill>
                <a:latin typeface="Montserrat" panose="00000500000000000000" pitchFamily="2" charset="0"/>
              </a:rPr>
              <a:t>SỰ</a:t>
            </a:r>
            <a:endParaRPr lang="vi-VN" sz="8000" b="1" dirty="0">
              <a:gradFill flip="none" rotWithShape="1">
                <a:gsLst>
                  <a:gs pos="0">
                    <a:schemeClr val="tx2">
                      <a:lumMod val="60000"/>
                      <a:lumOff val="40000"/>
                    </a:schemeClr>
                  </a:gs>
                  <a:gs pos="100000">
                    <a:schemeClr val="tx2">
                      <a:lumMod val="75000"/>
                    </a:schemeClr>
                  </a:gs>
                </a:gsLst>
                <a:lin ang="2700000" scaled="1"/>
                <a:tileRect/>
              </a:gradFill>
              <a:latin typeface="Montserrat" panose="00000500000000000000" pitchFamily="2" charset="0"/>
            </a:endParaRPr>
          </a:p>
        </p:txBody>
      </p:sp>
      <p:sp>
        <p:nvSpPr>
          <p:cNvPr id="4" name="Hộp Văn bản 18">
            <a:extLst>
              <a:ext uri="{FF2B5EF4-FFF2-40B4-BE49-F238E27FC236}">
                <a16:creationId xmlns:a16="http://schemas.microsoft.com/office/drawing/2014/main" id="{0FE498DC-D153-D033-8D55-1735C4795300}"/>
              </a:ext>
            </a:extLst>
          </p:cNvPr>
          <p:cNvSpPr txBox="1"/>
          <p:nvPr/>
        </p:nvSpPr>
        <p:spPr>
          <a:xfrm>
            <a:off x="4517389" y="1557606"/>
            <a:ext cx="3183885" cy="1323439"/>
          </a:xfrm>
          <a:prstGeom prst="rect">
            <a:avLst/>
          </a:prstGeom>
          <a:noFill/>
        </p:spPr>
        <p:txBody>
          <a:bodyPr wrap="none" rtlCol="0">
            <a:spAutoFit/>
          </a:bodyPr>
          <a:lstStyle/>
          <a:p>
            <a:r>
              <a:rPr lang="en-US" sz="8000" b="1" dirty="0">
                <a:gradFill flip="none" rotWithShape="1">
                  <a:gsLst>
                    <a:gs pos="0">
                      <a:schemeClr val="tx2">
                        <a:lumMod val="60000"/>
                        <a:lumOff val="40000"/>
                      </a:schemeClr>
                    </a:gs>
                    <a:gs pos="100000">
                      <a:schemeClr val="tx2">
                        <a:lumMod val="75000"/>
                      </a:schemeClr>
                    </a:gs>
                  </a:gsLst>
                  <a:lin ang="8100000" scaled="1"/>
                  <a:tileRect/>
                </a:gradFill>
                <a:latin typeface="Montserrat" panose="00000500000000000000" pitchFamily="2" charset="0"/>
              </a:rPr>
              <a:t>PHÁT</a:t>
            </a:r>
            <a:endParaRPr lang="vi-VN" sz="8000" b="1" dirty="0">
              <a:gradFill flip="none" rotWithShape="1">
                <a:gsLst>
                  <a:gs pos="0">
                    <a:schemeClr val="tx2">
                      <a:lumMod val="60000"/>
                      <a:lumOff val="40000"/>
                    </a:schemeClr>
                  </a:gs>
                  <a:gs pos="100000">
                    <a:schemeClr val="tx2">
                      <a:lumMod val="75000"/>
                    </a:schemeClr>
                  </a:gs>
                </a:gsLst>
                <a:lin ang="8100000" scaled="1"/>
                <a:tileRect/>
              </a:gradFill>
              <a:latin typeface="Montserrat" panose="00000500000000000000" pitchFamily="2" charset="0"/>
            </a:endParaRPr>
          </a:p>
        </p:txBody>
      </p:sp>
      <p:sp>
        <p:nvSpPr>
          <p:cNvPr id="5" name="Hộp Văn bản 23">
            <a:extLst>
              <a:ext uri="{FF2B5EF4-FFF2-40B4-BE49-F238E27FC236}">
                <a16:creationId xmlns:a16="http://schemas.microsoft.com/office/drawing/2014/main" id="{B2F7606E-2CA5-1F36-49EC-C25906F58C5A}"/>
              </a:ext>
            </a:extLst>
          </p:cNvPr>
          <p:cNvSpPr txBox="1"/>
          <p:nvPr/>
        </p:nvSpPr>
        <p:spPr>
          <a:xfrm>
            <a:off x="3630346" y="2881045"/>
            <a:ext cx="3425938" cy="1323439"/>
          </a:xfrm>
          <a:prstGeom prst="rect">
            <a:avLst/>
          </a:prstGeom>
          <a:noFill/>
        </p:spPr>
        <p:txBody>
          <a:bodyPr wrap="none" rtlCol="0">
            <a:spAutoFit/>
          </a:bodyPr>
          <a:lstStyle/>
          <a:p>
            <a:r>
              <a:rPr lang="en-US" sz="8000" b="1" dirty="0">
                <a:gradFill flip="none" rotWithShape="1">
                  <a:gsLst>
                    <a:gs pos="0">
                      <a:schemeClr val="tx2">
                        <a:lumMod val="60000"/>
                        <a:lumOff val="40000"/>
                      </a:schemeClr>
                    </a:gs>
                    <a:gs pos="100000">
                      <a:schemeClr val="tx2">
                        <a:lumMod val="75000"/>
                      </a:schemeClr>
                    </a:gs>
                  </a:gsLst>
                  <a:lin ang="0" scaled="1"/>
                  <a:tileRect/>
                </a:gradFill>
                <a:latin typeface="Montserrat" panose="00000500000000000000" pitchFamily="2" charset="0"/>
              </a:rPr>
              <a:t>TRIỂN</a:t>
            </a:r>
            <a:endParaRPr lang="vi-VN" sz="8000" b="1" dirty="0">
              <a:gradFill flip="none" rotWithShape="1">
                <a:gsLst>
                  <a:gs pos="0">
                    <a:schemeClr val="tx2">
                      <a:lumMod val="60000"/>
                      <a:lumOff val="40000"/>
                    </a:schemeClr>
                  </a:gs>
                  <a:gs pos="100000">
                    <a:schemeClr val="tx2">
                      <a:lumMod val="75000"/>
                    </a:schemeClr>
                  </a:gs>
                </a:gsLst>
                <a:lin ang="0" scaled="1"/>
                <a:tileRect/>
              </a:gradFill>
              <a:latin typeface="Montserrat" panose="00000500000000000000" pitchFamily="2" charset="0"/>
            </a:endParaRPr>
          </a:p>
        </p:txBody>
      </p:sp>
      <p:sp>
        <p:nvSpPr>
          <p:cNvPr id="6" name="Hộp Văn bản 24">
            <a:extLst>
              <a:ext uri="{FF2B5EF4-FFF2-40B4-BE49-F238E27FC236}">
                <a16:creationId xmlns:a16="http://schemas.microsoft.com/office/drawing/2014/main" id="{CBED93A8-42BC-9BA1-97C2-0724D83114A1}"/>
              </a:ext>
            </a:extLst>
          </p:cNvPr>
          <p:cNvSpPr txBox="1"/>
          <p:nvPr/>
        </p:nvSpPr>
        <p:spPr>
          <a:xfrm>
            <a:off x="7363413" y="2924112"/>
            <a:ext cx="4126451" cy="1323439"/>
          </a:xfrm>
          <a:prstGeom prst="rect">
            <a:avLst/>
          </a:prstGeom>
          <a:noFill/>
        </p:spPr>
        <p:txBody>
          <a:bodyPr wrap="none" rtlCol="0">
            <a:spAutoFit/>
          </a:bodyPr>
          <a:lstStyle/>
          <a:p>
            <a:r>
              <a:rPr lang="en-US" sz="8000" b="1" dirty="0">
                <a:gradFill flip="none" rotWithShape="1">
                  <a:gsLst>
                    <a:gs pos="0">
                      <a:schemeClr val="tx2">
                        <a:lumMod val="60000"/>
                        <a:lumOff val="40000"/>
                      </a:schemeClr>
                    </a:gs>
                    <a:gs pos="100000">
                      <a:schemeClr val="tx2">
                        <a:lumMod val="75000"/>
                      </a:schemeClr>
                    </a:gs>
                  </a:gsLst>
                  <a:lin ang="13500000" scaled="1"/>
                  <a:tileRect/>
                </a:gradFill>
                <a:latin typeface="Montserrat" panose="00000500000000000000" pitchFamily="2" charset="0"/>
              </a:rPr>
              <a:t>TƯƠNG</a:t>
            </a:r>
            <a:endParaRPr lang="vi-VN" sz="8000" b="1" dirty="0">
              <a:gradFill flip="none" rotWithShape="1">
                <a:gsLst>
                  <a:gs pos="0">
                    <a:schemeClr val="tx2">
                      <a:lumMod val="60000"/>
                      <a:lumOff val="40000"/>
                    </a:schemeClr>
                  </a:gs>
                  <a:gs pos="100000">
                    <a:schemeClr val="tx2">
                      <a:lumMod val="75000"/>
                    </a:schemeClr>
                  </a:gs>
                </a:gsLst>
                <a:lin ang="13500000" scaled="1"/>
                <a:tileRect/>
              </a:gradFill>
              <a:latin typeface="Montserrat" panose="00000500000000000000" pitchFamily="2" charset="0"/>
            </a:endParaRPr>
          </a:p>
        </p:txBody>
      </p:sp>
      <p:sp>
        <p:nvSpPr>
          <p:cNvPr id="7" name="Hộp Văn bản 25">
            <a:extLst>
              <a:ext uri="{FF2B5EF4-FFF2-40B4-BE49-F238E27FC236}">
                <a16:creationId xmlns:a16="http://schemas.microsoft.com/office/drawing/2014/main" id="{86C8D36D-4DD1-E7E2-E4F6-C6B2EFF44D81}"/>
              </a:ext>
            </a:extLst>
          </p:cNvPr>
          <p:cNvSpPr txBox="1"/>
          <p:nvPr/>
        </p:nvSpPr>
        <p:spPr>
          <a:xfrm>
            <a:off x="8756151" y="4099637"/>
            <a:ext cx="1927131" cy="1323439"/>
          </a:xfrm>
          <a:prstGeom prst="rect">
            <a:avLst/>
          </a:prstGeom>
          <a:noFill/>
        </p:spPr>
        <p:txBody>
          <a:bodyPr wrap="none" rtlCol="0">
            <a:spAutoFit/>
          </a:bodyPr>
          <a:lstStyle/>
          <a:p>
            <a:r>
              <a:rPr lang="en-US" sz="8000" b="1" dirty="0">
                <a:gradFill flip="none" rotWithShape="1">
                  <a:gsLst>
                    <a:gs pos="0">
                      <a:schemeClr val="tx2">
                        <a:lumMod val="60000"/>
                        <a:lumOff val="40000"/>
                      </a:schemeClr>
                    </a:gs>
                    <a:gs pos="100000">
                      <a:schemeClr val="tx2">
                        <a:lumMod val="75000"/>
                      </a:schemeClr>
                    </a:gs>
                  </a:gsLst>
                  <a:lin ang="18900000" scaled="1"/>
                  <a:tileRect/>
                </a:gradFill>
                <a:latin typeface="Montserrat" panose="00000500000000000000" pitchFamily="2" charset="0"/>
              </a:rPr>
              <a:t>LAI</a:t>
            </a:r>
            <a:endParaRPr lang="vi-VN" sz="8000" b="1" dirty="0">
              <a:gradFill flip="none" rotWithShape="1">
                <a:gsLst>
                  <a:gs pos="0">
                    <a:schemeClr val="tx2">
                      <a:lumMod val="60000"/>
                      <a:lumOff val="40000"/>
                    </a:schemeClr>
                  </a:gs>
                  <a:gs pos="100000">
                    <a:schemeClr val="tx2">
                      <a:lumMod val="75000"/>
                    </a:schemeClr>
                  </a:gs>
                </a:gsLst>
                <a:lin ang="18900000" scaled="1"/>
                <a:tileRect/>
              </a:gradFill>
              <a:latin typeface="Montserrat" panose="00000500000000000000" pitchFamily="2" charset="0"/>
            </a:endParaRPr>
          </a:p>
        </p:txBody>
      </p:sp>
      <p:sp>
        <p:nvSpPr>
          <p:cNvPr id="8" name="Hình chữ nhật: Góc Tròn 41">
            <a:extLst>
              <a:ext uri="{FF2B5EF4-FFF2-40B4-BE49-F238E27FC236}">
                <a16:creationId xmlns:a16="http://schemas.microsoft.com/office/drawing/2014/main" id="{0CCA14EA-A271-9C23-9006-5DAEB1D2B5B9}"/>
              </a:ext>
            </a:extLst>
          </p:cNvPr>
          <p:cNvSpPr/>
          <p:nvPr/>
        </p:nvSpPr>
        <p:spPr>
          <a:xfrm>
            <a:off x="4567237" y="2462385"/>
            <a:ext cx="3076575" cy="2425739"/>
          </a:xfrm>
          <a:prstGeom prst="roundRect">
            <a:avLst>
              <a:gd name="adj" fmla="val 4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Hình ảnh 42">
            <a:extLst>
              <a:ext uri="{FF2B5EF4-FFF2-40B4-BE49-F238E27FC236}">
                <a16:creationId xmlns:a16="http://schemas.microsoft.com/office/drawing/2014/main" id="{15FBA879-733C-B5D7-F971-11646F51E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875" r="21875"/>
          <a:stretch/>
        </p:blipFill>
        <p:spPr bwMode="auto">
          <a:xfrm>
            <a:off x="2360865" y="1905000"/>
            <a:ext cx="876300" cy="876300"/>
          </a:xfrm>
          <a:custGeom>
            <a:avLst/>
            <a:gdLst>
              <a:gd name="connsiteX0" fmla="*/ 438150 w 876300"/>
              <a:gd name="connsiteY0" fmla="*/ 0 h 876300"/>
              <a:gd name="connsiteX1" fmla="*/ 876300 w 876300"/>
              <a:gd name="connsiteY1" fmla="*/ 438150 h 876300"/>
              <a:gd name="connsiteX2" fmla="*/ 438150 w 876300"/>
              <a:gd name="connsiteY2" fmla="*/ 876300 h 876300"/>
              <a:gd name="connsiteX3" fmla="*/ 0 w 876300"/>
              <a:gd name="connsiteY3" fmla="*/ 438150 h 876300"/>
              <a:gd name="connsiteX4" fmla="*/ 438150 w 876300"/>
              <a:gd name="connsiteY4" fmla="*/ 0 h 8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876300">
                <a:moveTo>
                  <a:pt x="438150" y="0"/>
                </a:moveTo>
                <a:cubicBezTo>
                  <a:pt x="680134" y="0"/>
                  <a:pt x="876300" y="196166"/>
                  <a:pt x="876300" y="438150"/>
                </a:cubicBezTo>
                <a:cubicBezTo>
                  <a:pt x="876300" y="680134"/>
                  <a:pt x="680134" y="876300"/>
                  <a:pt x="438150" y="876300"/>
                </a:cubicBezTo>
                <a:cubicBezTo>
                  <a:pt x="196166" y="876300"/>
                  <a:pt x="0" y="680134"/>
                  <a:pt x="0" y="438150"/>
                </a:cubicBezTo>
                <a:cubicBezTo>
                  <a:pt x="0" y="196166"/>
                  <a:pt x="196166" y="0"/>
                  <a:pt x="438150" y="0"/>
                </a:cubicBezTo>
                <a:close/>
              </a:path>
            </a:pathLst>
          </a:custGeom>
          <a:noFill/>
          <a:extLst>
            <a:ext uri="{909E8E84-426E-40DD-AFC4-6F175D3DCCD1}">
              <a14:hiddenFill xmlns:a14="http://schemas.microsoft.com/office/drawing/2010/main">
                <a:solidFill>
                  <a:srgbClr val="FFFFFF"/>
                </a:solidFill>
              </a14:hiddenFill>
            </a:ext>
          </a:extLst>
        </p:spPr>
      </p:pic>
      <p:sp>
        <p:nvSpPr>
          <p:cNvPr id="10" name="Hộp Văn bản 43">
            <a:extLst>
              <a:ext uri="{FF2B5EF4-FFF2-40B4-BE49-F238E27FC236}">
                <a16:creationId xmlns:a16="http://schemas.microsoft.com/office/drawing/2014/main" id="{ECD7AE47-75B6-6519-76FD-A90EB702B307}"/>
              </a:ext>
            </a:extLst>
          </p:cNvPr>
          <p:cNvSpPr txBox="1"/>
          <p:nvPr/>
        </p:nvSpPr>
        <p:spPr>
          <a:xfrm>
            <a:off x="1481136" y="3022175"/>
            <a:ext cx="2633663" cy="1169551"/>
          </a:xfrm>
          <a:prstGeom prst="rect">
            <a:avLst/>
          </a:prstGeom>
          <a:noFill/>
        </p:spPr>
        <p:txBody>
          <a:bodyPr wrap="square">
            <a:spAutoFit/>
          </a:bodyPr>
          <a:lstStyle/>
          <a:p>
            <a:pPr algn="ctr"/>
            <a:r>
              <a:rPr lang="vi-VN" sz="1400" dirty="0">
                <a:solidFill>
                  <a:schemeClr val="bg1"/>
                </a:solidFill>
                <a:latin typeface="Montserrat" panose="00000500000000000000" pitchFamily="2" charset="0"/>
              </a:rPr>
              <a:t>Xây dựng thêm mô hình AI có thể quan sát các thao tác của người dùng và từ đó </a:t>
            </a:r>
            <a:r>
              <a:rPr lang="en-US" sz="1400" dirty="0" err="1">
                <a:solidFill>
                  <a:schemeClr val="bg1"/>
                </a:solidFill>
                <a:latin typeface="Montserrat" panose="00000500000000000000" pitchFamily="2" charset="0"/>
              </a:rPr>
              <a:t>đưa</a:t>
            </a:r>
            <a:r>
              <a:rPr lang="en-US" sz="1400" dirty="0">
                <a:solidFill>
                  <a:schemeClr val="bg1"/>
                </a:solidFill>
                <a:latin typeface="Montserrat" panose="00000500000000000000" pitchFamily="2" charset="0"/>
              </a:rPr>
              <a:t> </a:t>
            </a:r>
            <a:r>
              <a:rPr lang="en-US" sz="1400" dirty="0" err="1">
                <a:solidFill>
                  <a:schemeClr val="bg1"/>
                </a:solidFill>
                <a:latin typeface="Montserrat" panose="00000500000000000000" pitchFamily="2" charset="0"/>
              </a:rPr>
              <a:t>giải</a:t>
            </a:r>
            <a:r>
              <a:rPr lang="en-US" sz="1400" dirty="0">
                <a:solidFill>
                  <a:schemeClr val="bg1"/>
                </a:solidFill>
                <a:latin typeface="Montserrat" panose="00000500000000000000" pitchFamily="2" charset="0"/>
              </a:rPr>
              <a:t> </a:t>
            </a:r>
            <a:r>
              <a:rPr lang="en-US" sz="1400" dirty="0" err="1">
                <a:solidFill>
                  <a:schemeClr val="bg1"/>
                </a:solidFill>
                <a:latin typeface="Montserrat" panose="00000500000000000000" pitchFamily="2" charset="0"/>
              </a:rPr>
              <a:t>pháp</a:t>
            </a:r>
            <a:r>
              <a:rPr lang="vi-VN" sz="1400" dirty="0">
                <a:solidFill>
                  <a:schemeClr val="bg1"/>
                </a:solidFill>
                <a:latin typeface="Montserrat" panose="00000500000000000000" pitchFamily="2" charset="0"/>
              </a:rPr>
              <a:t> trong quá trình nấu ăn.</a:t>
            </a:r>
          </a:p>
        </p:txBody>
      </p:sp>
      <p:sp>
        <p:nvSpPr>
          <p:cNvPr id="11" name="Hộp Văn bản 44">
            <a:extLst>
              <a:ext uri="{FF2B5EF4-FFF2-40B4-BE49-F238E27FC236}">
                <a16:creationId xmlns:a16="http://schemas.microsoft.com/office/drawing/2014/main" id="{FAD57C62-4A0F-EFA1-353F-234D2E075246}"/>
              </a:ext>
            </a:extLst>
          </p:cNvPr>
          <p:cNvSpPr txBox="1"/>
          <p:nvPr/>
        </p:nvSpPr>
        <p:spPr>
          <a:xfrm>
            <a:off x="1991676" y="4370224"/>
            <a:ext cx="1612584" cy="261610"/>
          </a:xfrm>
          <a:prstGeom prst="rect">
            <a:avLst/>
          </a:prstGeom>
          <a:noFill/>
        </p:spPr>
        <p:txBody>
          <a:bodyPr wrap="square" rtlCol="0">
            <a:spAutoFit/>
          </a:bodyPr>
          <a:lstStyle/>
          <a:p>
            <a:pPr algn="ctr"/>
            <a:r>
              <a:rPr lang="en-US" sz="1100" b="1" dirty="0">
                <a:solidFill>
                  <a:schemeClr val="bg1"/>
                </a:solidFill>
                <a:latin typeface="Montserrat" panose="00000500000000000000" pitchFamily="2" charset="0"/>
              </a:rPr>
              <a:t>AI SUPPORT</a:t>
            </a:r>
            <a:endParaRPr lang="vi-VN" sz="1100" b="1" dirty="0">
              <a:solidFill>
                <a:schemeClr val="bg1"/>
              </a:solidFill>
              <a:latin typeface="Montserrat" panose="00000500000000000000" pitchFamily="2" charset="0"/>
            </a:endParaRPr>
          </a:p>
        </p:txBody>
      </p:sp>
      <p:sp>
        <p:nvSpPr>
          <p:cNvPr id="12" name="Hộp Văn bản 45">
            <a:extLst>
              <a:ext uri="{FF2B5EF4-FFF2-40B4-BE49-F238E27FC236}">
                <a16:creationId xmlns:a16="http://schemas.microsoft.com/office/drawing/2014/main" id="{85D0DC6C-AAB0-AD6A-8BFB-88AC50D24452}"/>
              </a:ext>
            </a:extLst>
          </p:cNvPr>
          <p:cNvSpPr txBox="1"/>
          <p:nvPr/>
        </p:nvSpPr>
        <p:spPr>
          <a:xfrm>
            <a:off x="8053387" y="3020297"/>
            <a:ext cx="2719388" cy="954107"/>
          </a:xfrm>
          <a:prstGeom prst="rect">
            <a:avLst/>
          </a:prstGeom>
          <a:noFill/>
        </p:spPr>
        <p:txBody>
          <a:bodyPr wrap="square">
            <a:spAutoFit/>
          </a:bodyPr>
          <a:lstStyle>
            <a:defPPr>
              <a:defRPr lang="vi-VN"/>
            </a:defPPr>
            <a:lvl1pPr algn="ctr">
              <a:defRPr sz="1400" b="0" i="0">
                <a:solidFill>
                  <a:schemeClr val="bg1"/>
                </a:solidFill>
                <a:effectLst/>
                <a:latin typeface="Montserrat" panose="00000500000000000000" pitchFamily="2" charset="0"/>
              </a:defRPr>
            </a:lvl1pPr>
          </a:lstStyle>
          <a:p>
            <a:r>
              <a:rPr lang="vi-VN" dirty="0"/>
              <a:t>Mở rộng nội dung của trang web bằng cách thêm phần chia sẻ mẹo làm bếp qua đó mở rộng tệp người dùng.</a:t>
            </a:r>
          </a:p>
        </p:txBody>
      </p:sp>
      <p:sp>
        <p:nvSpPr>
          <p:cNvPr id="13" name="Hộp Văn bản 46">
            <a:extLst>
              <a:ext uri="{FF2B5EF4-FFF2-40B4-BE49-F238E27FC236}">
                <a16:creationId xmlns:a16="http://schemas.microsoft.com/office/drawing/2014/main" id="{17B76FC2-E1F0-7C37-AF26-BD46CD788C7B}"/>
              </a:ext>
            </a:extLst>
          </p:cNvPr>
          <p:cNvSpPr txBox="1"/>
          <p:nvPr/>
        </p:nvSpPr>
        <p:spPr>
          <a:xfrm>
            <a:off x="8289132" y="4368346"/>
            <a:ext cx="2247898" cy="261610"/>
          </a:xfrm>
          <a:prstGeom prst="rect">
            <a:avLst/>
          </a:prstGeom>
          <a:noFill/>
        </p:spPr>
        <p:txBody>
          <a:bodyPr wrap="square" rtlCol="0">
            <a:spAutoFit/>
          </a:bodyPr>
          <a:lstStyle/>
          <a:p>
            <a:pPr algn="ctr"/>
            <a:r>
              <a:rPr lang="en-US" sz="1100" b="1" dirty="0">
                <a:solidFill>
                  <a:schemeClr val="bg1"/>
                </a:solidFill>
                <a:latin typeface="Montserrat" panose="00000500000000000000" pitchFamily="2" charset="0"/>
              </a:rPr>
              <a:t>CHIA SẺ</a:t>
            </a:r>
            <a:endParaRPr lang="vi-VN" sz="1100" b="1" dirty="0">
              <a:solidFill>
                <a:schemeClr val="bg1"/>
              </a:solidFill>
              <a:latin typeface="Montserrat" panose="00000500000000000000" pitchFamily="2" charset="0"/>
            </a:endParaRPr>
          </a:p>
        </p:txBody>
      </p:sp>
      <p:pic>
        <p:nvPicPr>
          <p:cNvPr id="14" name="Hình ảnh 47">
            <a:extLst>
              <a:ext uri="{FF2B5EF4-FFF2-40B4-BE49-F238E27FC236}">
                <a16:creationId xmlns:a16="http://schemas.microsoft.com/office/drawing/2014/main" id="{3964D3D3-2C46-B4CA-CFFF-6A9550EA7E47}"/>
              </a:ext>
            </a:extLst>
          </p:cNvPr>
          <p:cNvPicPr>
            <a:picLocks noChangeAspect="1"/>
          </p:cNvPicPr>
          <p:nvPr/>
        </p:nvPicPr>
        <p:blipFill>
          <a:blip r:embed="rId3">
            <a:extLst>
              <a:ext uri="{28A0092B-C50C-407E-A947-70E740481C1C}">
                <a14:useLocalDpi xmlns:a14="http://schemas.microsoft.com/office/drawing/2010/main" val="0"/>
              </a:ext>
            </a:extLst>
          </a:blip>
          <a:srcRect t="2500" b="2500"/>
          <a:stretch/>
        </p:blipFill>
        <p:spPr>
          <a:xfrm>
            <a:off x="8973884" y="1905000"/>
            <a:ext cx="876300" cy="876300"/>
          </a:xfrm>
          <a:custGeom>
            <a:avLst/>
            <a:gdLst>
              <a:gd name="connsiteX0" fmla="*/ 438150 w 876300"/>
              <a:gd name="connsiteY0" fmla="*/ 0 h 876300"/>
              <a:gd name="connsiteX1" fmla="*/ 876300 w 876300"/>
              <a:gd name="connsiteY1" fmla="*/ 438150 h 876300"/>
              <a:gd name="connsiteX2" fmla="*/ 438150 w 876300"/>
              <a:gd name="connsiteY2" fmla="*/ 876300 h 876300"/>
              <a:gd name="connsiteX3" fmla="*/ 0 w 876300"/>
              <a:gd name="connsiteY3" fmla="*/ 438150 h 876300"/>
              <a:gd name="connsiteX4" fmla="*/ 438150 w 876300"/>
              <a:gd name="connsiteY4" fmla="*/ 0 h 8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876300">
                <a:moveTo>
                  <a:pt x="438150" y="0"/>
                </a:moveTo>
                <a:cubicBezTo>
                  <a:pt x="680134" y="0"/>
                  <a:pt x="876300" y="196166"/>
                  <a:pt x="876300" y="438150"/>
                </a:cubicBezTo>
                <a:cubicBezTo>
                  <a:pt x="876300" y="680134"/>
                  <a:pt x="680134" y="876300"/>
                  <a:pt x="438150" y="876300"/>
                </a:cubicBezTo>
                <a:cubicBezTo>
                  <a:pt x="196166" y="876300"/>
                  <a:pt x="0" y="680134"/>
                  <a:pt x="0" y="438150"/>
                </a:cubicBezTo>
                <a:cubicBezTo>
                  <a:pt x="0" y="196166"/>
                  <a:pt x="196166" y="0"/>
                  <a:pt x="438150" y="0"/>
                </a:cubicBezTo>
                <a:close/>
              </a:path>
            </a:pathLst>
          </a:custGeom>
        </p:spPr>
      </p:pic>
      <p:pic>
        <p:nvPicPr>
          <p:cNvPr id="15" name="Hình ảnh 48">
            <a:extLst>
              <a:ext uri="{FF2B5EF4-FFF2-40B4-BE49-F238E27FC236}">
                <a16:creationId xmlns:a16="http://schemas.microsoft.com/office/drawing/2014/main" id="{DAD3B3F5-0230-335D-2E68-7E06BBCC8937}"/>
              </a:ext>
            </a:extLst>
          </p:cNvPr>
          <p:cNvPicPr>
            <a:picLocks noChangeAspect="1"/>
          </p:cNvPicPr>
          <p:nvPr/>
        </p:nvPicPr>
        <p:blipFill>
          <a:blip r:embed="rId4">
            <a:extLst>
              <a:ext uri="{28A0092B-C50C-407E-A947-70E740481C1C}">
                <a14:useLocalDpi xmlns:a14="http://schemas.microsoft.com/office/drawing/2010/main" val="0"/>
              </a:ext>
            </a:extLst>
          </a:blip>
          <a:srcRect t="664" b="664"/>
          <a:stretch/>
        </p:blipFill>
        <p:spPr>
          <a:xfrm>
            <a:off x="5667374" y="1905000"/>
            <a:ext cx="876300" cy="876300"/>
          </a:xfrm>
          <a:custGeom>
            <a:avLst/>
            <a:gdLst>
              <a:gd name="connsiteX0" fmla="*/ 438150 w 876300"/>
              <a:gd name="connsiteY0" fmla="*/ 0 h 876300"/>
              <a:gd name="connsiteX1" fmla="*/ 876300 w 876300"/>
              <a:gd name="connsiteY1" fmla="*/ 438150 h 876300"/>
              <a:gd name="connsiteX2" fmla="*/ 438150 w 876300"/>
              <a:gd name="connsiteY2" fmla="*/ 876300 h 876300"/>
              <a:gd name="connsiteX3" fmla="*/ 0 w 876300"/>
              <a:gd name="connsiteY3" fmla="*/ 438150 h 876300"/>
              <a:gd name="connsiteX4" fmla="*/ 438150 w 876300"/>
              <a:gd name="connsiteY4" fmla="*/ 0 h 8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876300">
                <a:moveTo>
                  <a:pt x="438150" y="0"/>
                </a:moveTo>
                <a:cubicBezTo>
                  <a:pt x="680134" y="0"/>
                  <a:pt x="876300" y="196166"/>
                  <a:pt x="876300" y="438150"/>
                </a:cubicBezTo>
                <a:cubicBezTo>
                  <a:pt x="876300" y="680134"/>
                  <a:pt x="680134" y="876300"/>
                  <a:pt x="438150" y="876300"/>
                </a:cubicBezTo>
                <a:cubicBezTo>
                  <a:pt x="196166" y="876300"/>
                  <a:pt x="0" y="680134"/>
                  <a:pt x="0" y="438150"/>
                </a:cubicBezTo>
                <a:cubicBezTo>
                  <a:pt x="0" y="196166"/>
                  <a:pt x="196166" y="0"/>
                  <a:pt x="438150" y="0"/>
                </a:cubicBezTo>
                <a:close/>
              </a:path>
            </a:pathLst>
          </a:custGeom>
          <a:ln w="25400">
            <a:solidFill>
              <a:schemeClr val="bg1"/>
            </a:solidFill>
          </a:ln>
        </p:spPr>
      </p:pic>
      <p:sp>
        <p:nvSpPr>
          <p:cNvPr id="16" name="Hình tự do: Hình 49" descr="Star with solid fill">
            <a:extLst>
              <a:ext uri="{FF2B5EF4-FFF2-40B4-BE49-F238E27FC236}">
                <a16:creationId xmlns:a16="http://schemas.microsoft.com/office/drawing/2014/main" id="{507AC6C2-A846-095B-4236-9E92301BA191}"/>
              </a:ext>
            </a:extLst>
          </p:cNvPr>
          <p:cNvSpPr/>
          <p:nvPr/>
        </p:nvSpPr>
        <p:spPr>
          <a:xfrm>
            <a:off x="5591175" y="4138688"/>
            <a:ext cx="1028699" cy="179685"/>
          </a:xfrm>
          <a:custGeom>
            <a:avLst/>
            <a:gdLst>
              <a:gd name="connsiteX0" fmla="*/ 3981450 w 4362450"/>
              <a:gd name="connsiteY0" fmla="*/ 0 h 762000"/>
              <a:gd name="connsiteX1" fmla="*/ 4076700 w 4362450"/>
              <a:gd name="connsiteY1" fmla="*/ 285750 h 762000"/>
              <a:gd name="connsiteX2" fmla="*/ 4362450 w 4362450"/>
              <a:gd name="connsiteY2" fmla="*/ 285750 h 762000"/>
              <a:gd name="connsiteX3" fmla="*/ 4143375 w 4362450"/>
              <a:gd name="connsiteY3" fmla="*/ 476250 h 762000"/>
              <a:gd name="connsiteX4" fmla="*/ 4229100 w 4362450"/>
              <a:gd name="connsiteY4" fmla="*/ 762000 h 762000"/>
              <a:gd name="connsiteX5" fmla="*/ 3981450 w 4362450"/>
              <a:gd name="connsiteY5" fmla="*/ 590550 h 762000"/>
              <a:gd name="connsiteX6" fmla="*/ 3733800 w 4362450"/>
              <a:gd name="connsiteY6" fmla="*/ 762000 h 762000"/>
              <a:gd name="connsiteX7" fmla="*/ 3819525 w 4362450"/>
              <a:gd name="connsiteY7" fmla="*/ 476250 h 762000"/>
              <a:gd name="connsiteX8" fmla="*/ 3600450 w 4362450"/>
              <a:gd name="connsiteY8" fmla="*/ 285750 h 762000"/>
              <a:gd name="connsiteX9" fmla="*/ 3886200 w 4362450"/>
              <a:gd name="connsiteY9" fmla="*/ 285750 h 762000"/>
              <a:gd name="connsiteX10" fmla="*/ 3086100 w 4362450"/>
              <a:gd name="connsiteY10" fmla="*/ 0 h 762000"/>
              <a:gd name="connsiteX11" fmla="*/ 3181350 w 4362450"/>
              <a:gd name="connsiteY11" fmla="*/ 285750 h 762000"/>
              <a:gd name="connsiteX12" fmla="*/ 3467100 w 4362450"/>
              <a:gd name="connsiteY12" fmla="*/ 285750 h 762000"/>
              <a:gd name="connsiteX13" fmla="*/ 3248025 w 4362450"/>
              <a:gd name="connsiteY13" fmla="*/ 476250 h 762000"/>
              <a:gd name="connsiteX14" fmla="*/ 3333750 w 4362450"/>
              <a:gd name="connsiteY14" fmla="*/ 762000 h 762000"/>
              <a:gd name="connsiteX15" fmla="*/ 3086100 w 4362450"/>
              <a:gd name="connsiteY15" fmla="*/ 590550 h 762000"/>
              <a:gd name="connsiteX16" fmla="*/ 2838450 w 4362450"/>
              <a:gd name="connsiteY16" fmla="*/ 762000 h 762000"/>
              <a:gd name="connsiteX17" fmla="*/ 2924175 w 4362450"/>
              <a:gd name="connsiteY17" fmla="*/ 476250 h 762000"/>
              <a:gd name="connsiteX18" fmla="*/ 2705100 w 4362450"/>
              <a:gd name="connsiteY18" fmla="*/ 285750 h 762000"/>
              <a:gd name="connsiteX19" fmla="*/ 2990850 w 4362450"/>
              <a:gd name="connsiteY19" fmla="*/ 285750 h 762000"/>
              <a:gd name="connsiteX20" fmla="*/ 2190750 w 4362450"/>
              <a:gd name="connsiteY20" fmla="*/ 0 h 762000"/>
              <a:gd name="connsiteX21" fmla="*/ 2286000 w 4362450"/>
              <a:gd name="connsiteY21" fmla="*/ 285750 h 762000"/>
              <a:gd name="connsiteX22" fmla="*/ 2571750 w 4362450"/>
              <a:gd name="connsiteY22" fmla="*/ 285750 h 762000"/>
              <a:gd name="connsiteX23" fmla="*/ 2352675 w 4362450"/>
              <a:gd name="connsiteY23" fmla="*/ 476250 h 762000"/>
              <a:gd name="connsiteX24" fmla="*/ 2438400 w 4362450"/>
              <a:gd name="connsiteY24" fmla="*/ 762000 h 762000"/>
              <a:gd name="connsiteX25" fmla="*/ 2190750 w 4362450"/>
              <a:gd name="connsiteY25" fmla="*/ 590550 h 762000"/>
              <a:gd name="connsiteX26" fmla="*/ 1943100 w 4362450"/>
              <a:gd name="connsiteY26" fmla="*/ 762000 h 762000"/>
              <a:gd name="connsiteX27" fmla="*/ 2028825 w 4362450"/>
              <a:gd name="connsiteY27" fmla="*/ 476250 h 762000"/>
              <a:gd name="connsiteX28" fmla="*/ 1809750 w 4362450"/>
              <a:gd name="connsiteY28" fmla="*/ 285750 h 762000"/>
              <a:gd name="connsiteX29" fmla="*/ 2095500 w 4362450"/>
              <a:gd name="connsiteY29" fmla="*/ 285750 h 762000"/>
              <a:gd name="connsiteX30" fmla="*/ 1295400 w 4362450"/>
              <a:gd name="connsiteY30" fmla="*/ 0 h 762000"/>
              <a:gd name="connsiteX31" fmla="*/ 1390650 w 4362450"/>
              <a:gd name="connsiteY31" fmla="*/ 285750 h 762000"/>
              <a:gd name="connsiteX32" fmla="*/ 1676400 w 4362450"/>
              <a:gd name="connsiteY32" fmla="*/ 285750 h 762000"/>
              <a:gd name="connsiteX33" fmla="*/ 1457325 w 4362450"/>
              <a:gd name="connsiteY33" fmla="*/ 476250 h 762000"/>
              <a:gd name="connsiteX34" fmla="*/ 1543050 w 4362450"/>
              <a:gd name="connsiteY34" fmla="*/ 762000 h 762000"/>
              <a:gd name="connsiteX35" fmla="*/ 1295400 w 4362450"/>
              <a:gd name="connsiteY35" fmla="*/ 590550 h 762000"/>
              <a:gd name="connsiteX36" fmla="*/ 1047750 w 4362450"/>
              <a:gd name="connsiteY36" fmla="*/ 762000 h 762000"/>
              <a:gd name="connsiteX37" fmla="*/ 1133475 w 4362450"/>
              <a:gd name="connsiteY37" fmla="*/ 476250 h 762000"/>
              <a:gd name="connsiteX38" fmla="*/ 914400 w 4362450"/>
              <a:gd name="connsiteY38" fmla="*/ 285750 h 762000"/>
              <a:gd name="connsiteX39" fmla="*/ 1200150 w 4362450"/>
              <a:gd name="connsiteY39" fmla="*/ 285750 h 762000"/>
              <a:gd name="connsiteX40" fmla="*/ 381000 w 4362450"/>
              <a:gd name="connsiteY40" fmla="*/ 0 h 762000"/>
              <a:gd name="connsiteX41" fmla="*/ 476250 w 4362450"/>
              <a:gd name="connsiteY41" fmla="*/ 285750 h 762000"/>
              <a:gd name="connsiteX42" fmla="*/ 762000 w 4362450"/>
              <a:gd name="connsiteY42" fmla="*/ 285750 h 762000"/>
              <a:gd name="connsiteX43" fmla="*/ 542925 w 4362450"/>
              <a:gd name="connsiteY43" fmla="*/ 476250 h 762000"/>
              <a:gd name="connsiteX44" fmla="*/ 628650 w 4362450"/>
              <a:gd name="connsiteY44" fmla="*/ 762000 h 762000"/>
              <a:gd name="connsiteX45" fmla="*/ 381000 w 4362450"/>
              <a:gd name="connsiteY45" fmla="*/ 590550 h 762000"/>
              <a:gd name="connsiteX46" fmla="*/ 133350 w 4362450"/>
              <a:gd name="connsiteY46" fmla="*/ 762000 h 762000"/>
              <a:gd name="connsiteX47" fmla="*/ 219075 w 4362450"/>
              <a:gd name="connsiteY47" fmla="*/ 476250 h 762000"/>
              <a:gd name="connsiteX48" fmla="*/ 0 w 4362450"/>
              <a:gd name="connsiteY48" fmla="*/ 285750 h 762000"/>
              <a:gd name="connsiteX49" fmla="*/ 285750 w 4362450"/>
              <a:gd name="connsiteY49" fmla="*/ 2857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62450" h="762000">
                <a:moveTo>
                  <a:pt x="3981450" y="0"/>
                </a:moveTo>
                <a:lnTo>
                  <a:pt x="4076700" y="285750"/>
                </a:lnTo>
                <a:lnTo>
                  <a:pt x="4362450" y="285750"/>
                </a:lnTo>
                <a:lnTo>
                  <a:pt x="4143375" y="476250"/>
                </a:lnTo>
                <a:lnTo>
                  <a:pt x="4229100" y="762000"/>
                </a:lnTo>
                <a:lnTo>
                  <a:pt x="3981450" y="590550"/>
                </a:lnTo>
                <a:lnTo>
                  <a:pt x="3733800" y="762000"/>
                </a:lnTo>
                <a:lnTo>
                  <a:pt x="3819525" y="476250"/>
                </a:lnTo>
                <a:lnTo>
                  <a:pt x="3600450" y="285750"/>
                </a:lnTo>
                <a:lnTo>
                  <a:pt x="3886200" y="285750"/>
                </a:lnTo>
                <a:close/>
                <a:moveTo>
                  <a:pt x="3086100" y="0"/>
                </a:moveTo>
                <a:lnTo>
                  <a:pt x="3181350" y="285750"/>
                </a:lnTo>
                <a:lnTo>
                  <a:pt x="3467100" y="285750"/>
                </a:lnTo>
                <a:lnTo>
                  <a:pt x="3248025" y="476250"/>
                </a:lnTo>
                <a:lnTo>
                  <a:pt x="3333750" y="762000"/>
                </a:lnTo>
                <a:lnTo>
                  <a:pt x="3086100" y="590550"/>
                </a:lnTo>
                <a:lnTo>
                  <a:pt x="2838450" y="762000"/>
                </a:lnTo>
                <a:lnTo>
                  <a:pt x="2924175" y="476250"/>
                </a:lnTo>
                <a:lnTo>
                  <a:pt x="2705100" y="285750"/>
                </a:lnTo>
                <a:lnTo>
                  <a:pt x="2990850" y="285750"/>
                </a:lnTo>
                <a:close/>
                <a:moveTo>
                  <a:pt x="2190750" y="0"/>
                </a:moveTo>
                <a:lnTo>
                  <a:pt x="2286000" y="285750"/>
                </a:lnTo>
                <a:lnTo>
                  <a:pt x="2571750" y="285750"/>
                </a:lnTo>
                <a:lnTo>
                  <a:pt x="2352675" y="476250"/>
                </a:lnTo>
                <a:lnTo>
                  <a:pt x="2438400" y="762000"/>
                </a:lnTo>
                <a:lnTo>
                  <a:pt x="2190750" y="590550"/>
                </a:lnTo>
                <a:lnTo>
                  <a:pt x="1943100" y="762000"/>
                </a:lnTo>
                <a:lnTo>
                  <a:pt x="2028825" y="476250"/>
                </a:lnTo>
                <a:lnTo>
                  <a:pt x="1809750" y="285750"/>
                </a:lnTo>
                <a:lnTo>
                  <a:pt x="2095500" y="285750"/>
                </a:lnTo>
                <a:close/>
                <a:moveTo>
                  <a:pt x="1295400" y="0"/>
                </a:moveTo>
                <a:lnTo>
                  <a:pt x="1390650" y="285750"/>
                </a:lnTo>
                <a:lnTo>
                  <a:pt x="1676400" y="285750"/>
                </a:lnTo>
                <a:lnTo>
                  <a:pt x="1457325" y="476250"/>
                </a:lnTo>
                <a:lnTo>
                  <a:pt x="1543050" y="762000"/>
                </a:lnTo>
                <a:lnTo>
                  <a:pt x="1295400" y="590550"/>
                </a:lnTo>
                <a:lnTo>
                  <a:pt x="1047750" y="762000"/>
                </a:lnTo>
                <a:lnTo>
                  <a:pt x="1133475" y="476250"/>
                </a:lnTo>
                <a:lnTo>
                  <a:pt x="914400" y="285750"/>
                </a:lnTo>
                <a:lnTo>
                  <a:pt x="1200150" y="285750"/>
                </a:lnTo>
                <a:close/>
                <a:moveTo>
                  <a:pt x="381000" y="0"/>
                </a:moveTo>
                <a:lnTo>
                  <a:pt x="476250" y="285750"/>
                </a:lnTo>
                <a:lnTo>
                  <a:pt x="762000" y="285750"/>
                </a:lnTo>
                <a:lnTo>
                  <a:pt x="542925" y="476250"/>
                </a:lnTo>
                <a:lnTo>
                  <a:pt x="628650" y="762000"/>
                </a:lnTo>
                <a:lnTo>
                  <a:pt x="381000" y="590550"/>
                </a:lnTo>
                <a:lnTo>
                  <a:pt x="133350" y="762000"/>
                </a:lnTo>
                <a:lnTo>
                  <a:pt x="219075" y="476250"/>
                </a:lnTo>
                <a:lnTo>
                  <a:pt x="0" y="285750"/>
                </a:lnTo>
                <a:lnTo>
                  <a:pt x="285750" y="285750"/>
                </a:lnTo>
                <a:close/>
              </a:path>
            </a:pathLst>
          </a:custGeom>
          <a:solidFill>
            <a:schemeClr val="tx2">
              <a:lumMod val="50000"/>
            </a:schemeClr>
          </a:solidFill>
          <a:ln w="9525" cap="flat">
            <a:noFill/>
            <a:prstDash val="solid"/>
            <a:miter/>
          </a:ln>
        </p:spPr>
        <p:txBody>
          <a:bodyPr rtlCol="0" anchor="ctr"/>
          <a:lstStyle/>
          <a:p>
            <a:endParaRPr lang="vi-VN"/>
          </a:p>
        </p:txBody>
      </p:sp>
      <p:sp>
        <p:nvSpPr>
          <p:cNvPr id="17" name="Hình tự do: Hình 50" descr="Star with solid fill">
            <a:extLst>
              <a:ext uri="{FF2B5EF4-FFF2-40B4-BE49-F238E27FC236}">
                <a16:creationId xmlns:a16="http://schemas.microsoft.com/office/drawing/2014/main" id="{AC6570A4-65A5-6B55-E11B-DD2B00229C9C}"/>
              </a:ext>
            </a:extLst>
          </p:cNvPr>
          <p:cNvSpPr/>
          <p:nvPr/>
        </p:nvSpPr>
        <p:spPr>
          <a:xfrm>
            <a:off x="2283617" y="4133853"/>
            <a:ext cx="1028699" cy="179685"/>
          </a:xfrm>
          <a:custGeom>
            <a:avLst/>
            <a:gdLst>
              <a:gd name="connsiteX0" fmla="*/ 3981450 w 4362450"/>
              <a:gd name="connsiteY0" fmla="*/ 0 h 762000"/>
              <a:gd name="connsiteX1" fmla="*/ 4076700 w 4362450"/>
              <a:gd name="connsiteY1" fmla="*/ 285750 h 762000"/>
              <a:gd name="connsiteX2" fmla="*/ 4362450 w 4362450"/>
              <a:gd name="connsiteY2" fmla="*/ 285750 h 762000"/>
              <a:gd name="connsiteX3" fmla="*/ 4143375 w 4362450"/>
              <a:gd name="connsiteY3" fmla="*/ 476250 h 762000"/>
              <a:gd name="connsiteX4" fmla="*/ 4229100 w 4362450"/>
              <a:gd name="connsiteY4" fmla="*/ 762000 h 762000"/>
              <a:gd name="connsiteX5" fmla="*/ 3981450 w 4362450"/>
              <a:gd name="connsiteY5" fmla="*/ 590550 h 762000"/>
              <a:gd name="connsiteX6" fmla="*/ 3733800 w 4362450"/>
              <a:gd name="connsiteY6" fmla="*/ 762000 h 762000"/>
              <a:gd name="connsiteX7" fmla="*/ 3819525 w 4362450"/>
              <a:gd name="connsiteY7" fmla="*/ 476250 h 762000"/>
              <a:gd name="connsiteX8" fmla="*/ 3600450 w 4362450"/>
              <a:gd name="connsiteY8" fmla="*/ 285750 h 762000"/>
              <a:gd name="connsiteX9" fmla="*/ 3886200 w 4362450"/>
              <a:gd name="connsiteY9" fmla="*/ 285750 h 762000"/>
              <a:gd name="connsiteX10" fmla="*/ 3086100 w 4362450"/>
              <a:gd name="connsiteY10" fmla="*/ 0 h 762000"/>
              <a:gd name="connsiteX11" fmla="*/ 3181350 w 4362450"/>
              <a:gd name="connsiteY11" fmla="*/ 285750 h 762000"/>
              <a:gd name="connsiteX12" fmla="*/ 3467100 w 4362450"/>
              <a:gd name="connsiteY12" fmla="*/ 285750 h 762000"/>
              <a:gd name="connsiteX13" fmla="*/ 3248025 w 4362450"/>
              <a:gd name="connsiteY13" fmla="*/ 476250 h 762000"/>
              <a:gd name="connsiteX14" fmla="*/ 3333750 w 4362450"/>
              <a:gd name="connsiteY14" fmla="*/ 762000 h 762000"/>
              <a:gd name="connsiteX15" fmla="*/ 3086100 w 4362450"/>
              <a:gd name="connsiteY15" fmla="*/ 590550 h 762000"/>
              <a:gd name="connsiteX16" fmla="*/ 2838450 w 4362450"/>
              <a:gd name="connsiteY16" fmla="*/ 762000 h 762000"/>
              <a:gd name="connsiteX17" fmla="*/ 2924175 w 4362450"/>
              <a:gd name="connsiteY17" fmla="*/ 476250 h 762000"/>
              <a:gd name="connsiteX18" fmla="*/ 2705100 w 4362450"/>
              <a:gd name="connsiteY18" fmla="*/ 285750 h 762000"/>
              <a:gd name="connsiteX19" fmla="*/ 2990850 w 4362450"/>
              <a:gd name="connsiteY19" fmla="*/ 285750 h 762000"/>
              <a:gd name="connsiteX20" fmla="*/ 2190750 w 4362450"/>
              <a:gd name="connsiteY20" fmla="*/ 0 h 762000"/>
              <a:gd name="connsiteX21" fmla="*/ 2286000 w 4362450"/>
              <a:gd name="connsiteY21" fmla="*/ 285750 h 762000"/>
              <a:gd name="connsiteX22" fmla="*/ 2571750 w 4362450"/>
              <a:gd name="connsiteY22" fmla="*/ 285750 h 762000"/>
              <a:gd name="connsiteX23" fmla="*/ 2352675 w 4362450"/>
              <a:gd name="connsiteY23" fmla="*/ 476250 h 762000"/>
              <a:gd name="connsiteX24" fmla="*/ 2438400 w 4362450"/>
              <a:gd name="connsiteY24" fmla="*/ 762000 h 762000"/>
              <a:gd name="connsiteX25" fmla="*/ 2190750 w 4362450"/>
              <a:gd name="connsiteY25" fmla="*/ 590550 h 762000"/>
              <a:gd name="connsiteX26" fmla="*/ 1943100 w 4362450"/>
              <a:gd name="connsiteY26" fmla="*/ 762000 h 762000"/>
              <a:gd name="connsiteX27" fmla="*/ 2028825 w 4362450"/>
              <a:gd name="connsiteY27" fmla="*/ 476250 h 762000"/>
              <a:gd name="connsiteX28" fmla="*/ 1809750 w 4362450"/>
              <a:gd name="connsiteY28" fmla="*/ 285750 h 762000"/>
              <a:gd name="connsiteX29" fmla="*/ 2095500 w 4362450"/>
              <a:gd name="connsiteY29" fmla="*/ 285750 h 762000"/>
              <a:gd name="connsiteX30" fmla="*/ 1295400 w 4362450"/>
              <a:gd name="connsiteY30" fmla="*/ 0 h 762000"/>
              <a:gd name="connsiteX31" fmla="*/ 1390650 w 4362450"/>
              <a:gd name="connsiteY31" fmla="*/ 285750 h 762000"/>
              <a:gd name="connsiteX32" fmla="*/ 1676400 w 4362450"/>
              <a:gd name="connsiteY32" fmla="*/ 285750 h 762000"/>
              <a:gd name="connsiteX33" fmla="*/ 1457325 w 4362450"/>
              <a:gd name="connsiteY33" fmla="*/ 476250 h 762000"/>
              <a:gd name="connsiteX34" fmla="*/ 1543050 w 4362450"/>
              <a:gd name="connsiteY34" fmla="*/ 762000 h 762000"/>
              <a:gd name="connsiteX35" fmla="*/ 1295400 w 4362450"/>
              <a:gd name="connsiteY35" fmla="*/ 590550 h 762000"/>
              <a:gd name="connsiteX36" fmla="*/ 1047750 w 4362450"/>
              <a:gd name="connsiteY36" fmla="*/ 762000 h 762000"/>
              <a:gd name="connsiteX37" fmla="*/ 1133475 w 4362450"/>
              <a:gd name="connsiteY37" fmla="*/ 476250 h 762000"/>
              <a:gd name="connsiteX38" fmla="*/ 914400 w 4362450"/>
              <a:gd name="connsiteY38" fmla="*/ 285750 h 762000"/>
              <a:gd name="connsiteX39" fmla="*/ 1200150 w 4362450"/>
              <a:gd name="connsiteY39" fmla="*/ 285750 h 762000"/>
              <a:gd name="connsiteX40" fmla="*/ 381000 w 4362450"/>
              <a:gd name="connsiteY40" fmla="*/ 0 h 762000"/>
              <a:gd name="connsiteX41" fmla="*/ 476250 w 4362450"/>
              <a:gd name="connsiteY41" fmla="*/ 285750 h 762000"/>
              <a:gd name="connsiteX42" fmla="*/ 762000 w 4362450"/>
              <a:gd name="connsiteY42" fmla="*/ 285750 h 762000"/>
              <a:gd name="connsiteX43" fmla="*/ 542925 w 4362450"/>
              <a:gd name="connsiteY43" fmla="*/ 476250 h 762000"/>
              <a:gd name="connsiteX44" fmla="*/ 628650 w 4362450"/>
              <a:gd name="connsiteY44" fmla="*/ 762000 h 762000"/>
              <a:gd name="connsiteX45" fmla="*/ 381000 w 4362450"/>
              <a:gd name="connsiteY45" fmla="*/ 590550 h 762000"/>
              <a:gd name="connsiteX46" fmla="*/ 133350 w 4362450"/>
              <a:gd name="connsiteY46" fmla="*/ 762000 h 762000"/>
              <a:gd name="connsiteX47" fmla="*/ 219075 w 4362450"/>
              <a:gd name="connsiteY47" fmla="*/ 476250 h 762000"/>
              <a:gd name="connsiteX48" fmla="*/ 0 w 4362450"/>
              <a:gd name="connsiteY48" fmla="*/ 285750 h 762000"/>
              <a:gd name="connsiteX49" fmla="*/ 285750 w 4362450"/>
              <a:gd name="connsiteY49" fmla="*/ 2857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62450" h="762000">
                <a:moveTo>
                  <a:pt x="3981450" y="0"/>
                </a:moveTo>
                <a:lnTo>
                  <a:pt x="4076700" y="285750"/>
                </a:lnTo>
                <a:lnTo>
                  <a:pt x="4362450" y="285750"/>
                </a:lnTo>
                <a:lnTo>
                  <a:pt x="4143375" y="476250"/>
                </a:lnTo>
                <a:lnTo>
                  <a:pt x="4229100" y="762000"/>
                </a:lnTo>
                <a:lnTo>
                  <a:pt x="3981450" y="590550"/>
                </a:lnTo>
                <a:lnTo>
                  <a:pt x="3733800" y="762000"/>
                </a:lnTo>
                <a:lnTo>
                  <a:pt x="3819525" y="476250"/>
                </a:lnTo>
                <a:lnTo>
                  <a:pt x="3600450" y="285750"/>
                </a:lnTo>
                <a:lnTo>
                  <a:pt x="3886200" y="285750"/>
                </a:lnTo>
                <a:close/>
                <a:moveTo>
                  <a:pt x="3086100" y="0"/>
                </a:moveTo>
                <a:lnTo>
                  <a:pt x="3181350" y="285750"/>
                </a:lnTo>
                <a:lnTo>
                  <a:pt x="3467100" y="285750"/>
                </a:lnTo>
                <a:lnTo>
                  <a:pt x="3248025" y="476250"/>
                </a:lnTo>
                <a:lnTo>
                  <a:pt x="3333750" y="762000"/>
                </a:lnTo>
                <a:lnTo>
                  <a:pt x="3086100" y="590550"/>
                </a:lnTo>
                <a:lnTo>
                  <a:pt x="2838450" y="762000"/>
                </a:lnTo>
                <a:lnTo>
                  <a:pt x="2924175" y="476250"/>
                </a:lnTo>
                <a:lnTo>
                  <a:pt x="2705100" y="285750"/>
                </a:lnTo>
                <a:lnTo>
                  <a:pt x="2990850" y="285750"/>
                </a:lnTo>
                <a:close/>
                <a:moveTo>
                  <a:pt x="2190750" y="0"/>
                </a:moveTo>
                <a:lnTo>
                  <a:pt x="2286000" y="285750"/>
                </a:lnTo>
                <a:lnTo>
                  <a:pt x="2571750" y="285750"/>
                </a:lnTo>
                <a:lnTo>
                  <a:pt x="2352675" y="476250"/>
                </a:lnTo>
                <a:lnTo>
                  <a:pt x="2438400" y="762000"/>
                </a:lnTo>
                <a:lnTo>
                  <a:pt x="2190750" y="590550"/>
                </a:lnTo>
                <a:lnTo>
                  <a:pt x="1943100" y="762000"/>
                </a:lnTo>
                <a:lnTo>
                  <a:pt x="2028825" y="476250"/>
                </a:lnTo>
                <a:lnTo>
                  <a:pt x="1809750" y="285750"/>
                </a:lnTo>
                <a:lnTo>
                  <a:pt x="2095500" y="285750"/>
                </a:lnTo>
                <a:close/>
                <a:moveTo>
                  <a:pt x="1295400" y="0"/>
                </a:moveTo>
                <a:lnTo>
                  <a:pt x="1390650" y="285750"/>
                </a:lnTo>
                <a:lnTo>
                  <a:pt x="1676400" y="285750"/>
                </a:lnTo>
                <a:lnTo>
                  <a:pt x="1457325" y="476250"/>
                </a:lnTo>
                <a:lnTo>
                  <a:pt x="1543050" y="762000"/>
                </a:lnTo>
                <a:lnTo>
                  <a:pt x="1295400" y="590550"/>
                </a:lnTo>
                <a:lnTo>
                  <a:pt x="1047750" y="762000"/>
                </a:lnTo>
                <a:lnTo>
                  <a:pt x="1133475" y="476250"/>
                </a:lnTo>
                <a:lnTo>
                  <a:pt x="914400" y="285750"/>
                </a:lnTo>
                <a:lnTo>
                  <a:pt x="1200150" y="285750"/>
                </a:lnTo>
                <a:close/>
                <a:moveTo>
                  <a:pt x="381000" y="0"/>
                </a:moveTo>
                <a:lnTo>
                  <a:pt x="476250" y="285750"/>
                </a:lnTo>
                <a:lnTo>
                  <a:pt x="762000" y="285750"/>
                </a:lnTo>
                <a:lnTo>
                  <a:pt x="542925" y="476250"/>
                </a:lnTo>
                <a:lnTo>
                  <a:pt x="628650" y="762000"/>
                </a:lnTo>
                <a:lnTo>
                  <a:pt x="381000" y="590550"/>
                </a:lnTo>
                <a:lnTo>
                  <a:pt x="133350" y="762000"/>
                </a:lnTo>
                <a:lnTo>
                  <a:pt x="219075" y="476250"/>
                </a:lnTo>
                <a:lnTo>
                  <a:pt x="0" y="285750"/>
                </a:lnTo>
                <a:lnTo>
                  <a:pt x="285750" y="285750"/>
                </a:lnTo>
                <a:close/>
              </a:path>
            </a:pathLst>
          </a:custGeom>
          <a:solidFill>
            <a:schemeClr val="bg1"/>
          </a:solidFill>
          <a:ln w="9525" cap="flat">
            <a:noFill/>
            <a:prstDash val="solid"/>
            <a:miter/>
          </a:ln>
        </p:spPr>
        <p:txBody>
          <a:bodyPr rtlCol="0" anchor="ctr"/>
          <a:lstStyle/>
          <a:p>
            <a:endParaRPr lang="vi-VN"/>
          </a:p>
        </p:txBody>
      </p:sp>
      <p:sp>
        <p:nvSpPr>
          <p:cNvPr id="18" name="Hình tự do: Hình 51" descr="Star outline">
            <a:extLst>
              <a:ext uri="{FF2B5EF4-FFF2-40B4-BE49-F238E27FC236}">
                <a16:creationId xmlns:a16="http://schemas.microsoft.com/office/drawing/2014/main" id="{C20B570E-38E7-16EC-4AB6-C4FC8F8DDE66}"/>
              </a:ext>
            </a:extLst>
          </p:cNvPr>
          <p:cNvSpPr/>
          <p:nvPr/>
        </p:nvSpPr>
        <p:spPr>
          <a:xfrm>
            <a:off x="8898733" y="4133853"/>
            <a:ext cx="1027702" cy="179567"/>
          </a:xfrm>
          <a:custGeom>
            <a:avLst/>
            <a:gdLst>
              <a:gd name="connsiteX0" fmla="*/ 3981450 w 4362450"/>
              <a:gd name="connsiteY0" fmla="*/ 60274 h 762238"/>
              <a:gd name="connsiteX1" fmla="*/ 3981450 w 4362450"/>
              <a:gd name="connsiteY1" fmla="*/ 567566 h 762238"/>
              <a:gd name="connsiteX2" fmla="*/ 3992280 w 4362450"/>
              <a:gd name="connsiteY2" fmla="*/ 575072 h 762238"/>
              <a:gd name="connsiteX3" fmla="*/ 4195248 w 4362450"/>
              <a:gd name="connsiteY3" fmla="*/ 715642 h 762238"/>
              <a:gd name="connsiteX4" fmla="*/ 4125144 w 4362450"/>
              <a:gd name="connsiteY4" fmla="*/ 481917 h 762238"/>
              <a:gd name="connsiteX5" fmla="*/ 4121610 w 4362450"/>
              <a:gd name="connsiteY5" fmla="*/ 470135 h 762238"/>
              <a:gd name="connsiteX6" fmla="*/ 4130888 w 4362450"/>
              <a:gd name="connsiteY6" fmla="*/ 462067 h 762238"/>
              <a:gd name="connsiteX7" fmla="*/ 4311548 w 4362450"/>
              <a:gd name="connsiteY7" fmla="*/ 304905 h 762238"/>
              <a:gd name="connsiteX8" fmla="*/ 4062946 w 4362450"/>
              <a:gd name="connsiteY8" fmla="*/ 304905 h 762238"/>
              <a:gd name="connsiteX9" fmla="*/ 4058603 w 4362450"/>
              <a:gd name="connsiteY9" fmla="*/ 291875 h 762238"/>
              <a:gd name="connsiteX10" fmla="*/ 3981450 w 4362450"/>
              <a:gd name="connsiteY10" fmla="*/ 0 h 762238"/>
              <a:gd name="connsiteX11" fmla="*/ 4076700 w 4362450"/>
              <a:gd name="connsiteY11" fmla="*/ 285902 h 762238"/>
              <a:gd name="connsiteX12" fmla="*/ 4362450 w 4362450"/>
              <a:gd name="connsiteY12" fmla="*/ 285902 h 762238"/>
              <a:gd name="connsiteX13" fmla="*/ 4143375 w 4362450"/>
              <a:gd name="connsiteY13" fmla="*/ 476402 h 762238"/>
              <a:gd name="connsiteX14" fmla="*/ 4229100 w 4362450"/>
              <a:gd name="connsiteY14" fmla="*/ 762238 h 762238"/>
              <a:gd name="connsiteX15" fmla="*/ 3981450 w 4362450"/>
              <a:gd name="connsiteY15" fmla="*/ 590740 h 762238"/>
              <a:gd name="connsiteX16" fmla="*/ 3733800 w 4362450"/>
              <a:gd name="connsiteY16" fmla="*/ 762238 h 762238"/>
              <a:gd name="connsiteX17" fmla="*/ 3733890 w 4362450"/>
              <a:gd name="connsiteY17" fmla="*/ 761938 h 762238"/>
              <a:gd name="connsiteX18" fmla="*/ 3733800 w 4362450"/>
              <a:gd name="connsiteY18" fmla="*/ 762000 h 762238"/>
              <a:gd name="connsiteX19" fmla="*/ 3819500 w 4362450"/>
              <a:gd name="connsiteY19" fmla="*/ 476334 h 762238"/>
              <a:gd name="connsiteX20" fmla="*/ 3600450 w 4362450"/>
              <a:gd name="connsiteY20" fmla="*/ 285855 h 762238"/>
              <a:gd name="connsiteX21" fmla="*/ 3600571 w 4362450"/>
              <a:gd name="connsiteY21" fmla="*/ 285855 h 762238"/>
              <a:gd name="connsiteX22" fmla="*/ 3600450 w 4362450"/>
              <a:gd name="connsiteY22" fmla="*/ 285750 h 762238"/>
              <a:gd name="connsiteX23" fmla="*/ 3886200 w 4362450"/>
              <a:gd name="connsiteY23" fmla="*/ 285750 h 762238"/>
              <a:gd name="connsiteX24" fmla="*/ 3086100 w 4362450"/>
              <a:gd name="connsiteY24" fmla="*/ 0 h 762238"/>
              <a:gd name="connsiteX25" fmla="*/ 3181350 w 4362450"/>
              <a:gd name="connsiteY25" fmla="*/ 285750 h 762238"/>
              <a:gd name="connsiteX26" fmla="*/ 3467100 w 4362450"/>
              <a:gd name="connsiteY26" fmla="*/ 285750 h 762238"/>
              <a:gd name="connsiteX27" fmla="*/ 3248025 w 4362450"/>
              <a:gd name="connsiteY27" fmla="*/ 476250 h 762238"/>
              <a:gd name="connsiteX28" fmla="*/ 3333750 w 4362450"/>
              <a:gd name="connsiteY28" fmla="*/ 762000 h 762238"/>
              <a:gd name="connsiteX29" fmla="*/ 3086100 w 4362450"/>
              <a:gd name="connsiteY29" fmla="*/ 590550 h 762238"/>
              <a:gd name="connsiteX30" fmla="*/ 2838450 w 4362450"/>
              <a:gd name="connsiteY30" fmla="*/ 762000 h 762238"/>
              <a:gd name="connsiteX31" fmla="*/ 2924175 w 4362450"/>
              <a:gd name="connsiteY31" fmla="*/ 476250 h 762238"/>
              <a:gd name="connsiteX32" fmla="*/ 2705100 w 4362450"/>
              <a:gd name="connsiteY32" fmla="*/ 285750 h 762238"/>
              <a:gd name="connsiteX33" fmla="*/ 2990850 w 4362450"/>
              <a:gd name="connsiteY33" fmla="*/ 285750 h 762238"/>
              <a:gd name="connsiteX34" fmla="*/ 2190750 w 4362450"/>
              <a:gd name="connsiteY34" fmla="*/ 0 h 762238"/>
              <a:gd name="connsiteX35" fmla="*/ 2286000 w 4362450"/>
              <a:gd name="connsiteY35" fmla="*/ 285750 h 762238"/>
              <a:gd name="connsiteX36" fmla="*/ 2571750 w 4362450"/>
              <a:gd name="connsiteY36" fmla="*/ 285750 h 762238"/>
              <a:gd name="connsiteX37" fmla="*/ 2352675 w 4362450"/>
              <a:gd name="connsiteY37" fmla="*/ 476250 h 762238"/>
              <a:gd name="connsiteX38" fmla="*/ 2438400 w 4362450"/>
              <a:gd name="connsiteY38" fmla="*/ 762000 h 762238"/>
              <a:gd name="connsiteX39" fmla="*/ 2190750 w 4362450"/>
              <a:gd name="connsiteY39" fmla="*/ 590550 h 762238"/>
              <a:gd name="connsiteX40" fmla="*/ 1943100 w 4362450"/>
              <a:gd name="connsiteY40" fmla="*/ 762000 h 762238"/>
              <a:gd name="connsiteX41" fmla="*/ 2028825 w 4362450"/>
              <a:gd name="connsiteY41" fmla="*/ 476250 h 762238"/>
              <a:gd name="connsiteX42" fmla="*/ 1809750 w 4362450"/>
              <a:gd name="connsiteY42" fmla="*/ 285750 h 762238"/>
              <a:gd name="connsiteX43" fmla="*/ 2095500 w 4362450"/>
              <a:gd name="connsiteY43" fmla="*/ 285750 h 762238"/>
              <a:gd name="connsiteX44" fmla="*/ 1295400 w 4362450"/>
              <a:gd name="connsiteY44" fmla="*/ 0 h 762238"/>
              <a:gd name="connsiteX45" fmla="*/ 1390650 w 4362450"/>
              <a:gd name="connsiteY45" fmla="*/ 285750 h 762238"/>
              <a:gd name="connsiteX46" fmla="*/ 1676400 w 4362450"/>
              <a:gd name="connsiteY46" fmla="*/ 285750 h 762238"/>
              <a:gd name="connsiteX47" fmla="*/ 1457325 w 4362450"/>
              <a:gd name="connsiteY47" fmla="*/ 476250 h 762238"/>
              <a:gd name="connsiteX48" fmla="*/ 1543050 w 4362450"/>
              <a:gd name="connsiteY48" fmla="*/ 762000 h 762238"/>
              <a:gd name="connsiteX49" fmla="*/ 1295400 w 4362450"/>
              <a:gd name="connsiteY49" fmla="*/ 590550 h 762238"/>
              <a:gd name="connsiteX50" fmla="*/ 1047750 w 4362450"/>
              <a:gd name="connsiteY50" fmla="*/ 762000 h 762238"/>
              <a:gd name="connsiteX51" fmla="*/ 1133475 w 4362450"/>
              <a:gd name="connsiteY51" fmla="*/ 476250 h 762238"/>
              <a:gd name="connsiteX52" fmla="*/ 914400 w 4362450"/>
              <a:gd name="connsiteY52" fmla="*/ 285750 h 762238"/>
              <a:gd name="connsiteX53" fmla="*/ 1200150 w 4362450"/>
              <a:gd name="connsiteY53" fmla="*/ 285750 h 762238"/>
              <a:gd name="connsiteX54" fmla="*/ 381000 w 4362450"/>
              <a:gd name="connsiteY54" fmla="*/ 0 h 762238"/>
              <a:gd name="connsiteX55" fmla="*/ 476250 w 4362450"/>
              <a:gd name="connsiteY55" fmla="*/ 285750 h 762238"/>
              <a:gd name="connsiteX56" fmla="*/ 762000 w 4362450"/>
              <a:gd name="connsiteY56" fmla="*/ 285750 h 762238"/>
              <a:gd name="connsiteX57" fmla="*/ 542925 w 4362450"/>
              <a:gd name="connsiteY57" fmla="*/ 476250 h 762238"/>
              <a:gd name="connsiteX58" fmla="*/ 628650 w 4362450"/>
              <a:gd name="connsiteY58" fmla="*/ 762000 h 762238"/>
              <a:gd name="connsiteX59" fmla="*/ 381000 w 4362450"/>
              <a:gd name="connsiteY59" fmla="*/ 590550 h 762238"/>
              <a:gd name="connsiteX60" fmla="*/ 133350 w 4362450"/>
              <a:gd name="connsiteY60" fmla="*/ 762000 h 762238"/>
              <a:gd name="connsiteX61" fmla="*/ 219075 w 4362450"/>
              <a:gd name="connsiteY61" fmla="*/ 476250 h 762238"/>
              <a:gd name="connsiteX62" fmla="*/ 0 w 4362450"/>
              <a:gd name="connsiteY62" fmla="*/ 285750 h 762238"/>
              <a:gd name="connsiteX63" fmla="*/ 285750 w 4362450"/>
              <a:gd name="connsiteY63" fmla="*/ 285750 h 76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62450" h="762238">
                <a:moveTo>
                  <a:pt x="3981450" y="60274"/>
                </a:moveTo>
                <a:lnTo>
                  <a:pt x="3981450" y="567566"/>
                </a:lnTo>
                <a:lnTo>
                  <a:pt x="3992280" y="575072"/>
                </a:lnTo>
                <a:lnTo>
                  <a:pt x="4195248" y="715642"/>
                </a:lnTo>
                <a:lnTo>
                  <a:pt x="4125144" y="481917"/>
                </a:lnTo>
                <a:lnTo>
                  <a:pt x="4121610" y="470135"/>
                </a:lnTo>
                <a:lnTo>
                  <a:pt x="4130888" y="462067"/>
                </a:lnTo>
                <a:lnTo>
                  <a:pt x="4311548" y="304905"/>
                </a:lnTo>
                <a:lnTo>
                  <a:pt x="4062946" y="304905"/>
                </a:lnTo>
                <a:lnTo>
                  <a:pt x="4058603" y="291875"/>
                </a:lnTo>
                <a:close/>
                <a:moveTo>
                  <a:pt x="3981450" y="0"/>
                </a:moveTo>
                <a:lnTo>
                  <a:pt x="4076700" y="285902"/>
                </a:lnTo>
                <a:lnTo>
                  <a:pt x="4362450" y="285902"/>
                </a:lnTo>
                <a:lnTo>
                  <a:pt x="4143375" y="476402"/>
                </a:lnTo>
                <a:lnTo>
                  <a:pt x="4229100" y="762238"/>
                </a:lnTo>
                <a:lnTo>
                  <a:pt x="3981450" y="590740"/>
                </a:lnTo>
                <a:lnTo>
                  <a:pt x="3733800" y="762238"/>
                </a:lnTo>
                <a:lnTo>
                  <a:pt x="3733890" y="761938"/>
                </a:lnTo>
                <a:lnTo>
                  <a:pt x="3733800" y="762000"/>
                </a:lnTo>
                <a:lnTo>
                  <a:pt x="3819500" y="476334"/>
                </a:lnTo>
                <a:lnTo>
                  <a:pt x="3600450" y="285855"/>
                </a:lnTo>
                <a:lnTo>
                  <a:pt x="3600571" y="285855"/>
                </a:lnTo>
                <a:lnTo>
                  <a:pt x="3600450" y="285750"/>
                </a:lnTo>
                <a:lnTo>
                  <a:pt x="3886200" y="285750"/>
                </a:lnTo>
                <a:close/>
                <a:moveTo>
                  <a:pt x="3086100" y="0"/>
                </a:moveTo>
                <a:lnTo>
                  <a:pt x="3181350" y="285750"/>
                </a:lnTo>
                <a:lnTo>
                  <a:pt x="3467100" y="285750"/>
                </a:lnTo>
                <a:lnTo>
                  <a:pt x="3248025" y="476250"/>
                </a:lnTo>
                <a:lnTo>
                  <a:pt x="3333750" y="762000"/>
                </a:lnTo>
                <a:lnTo>
                  <a:pt x="3086100" y="590550"/>
                </a:lnTo>
                <a:lnTo>
                  <a:pt x="2838450" y="762000"/>
                </a:lnTo>
                <a:lnTo>
                  <a:pt x="2924175" y="476250"/>
                </a:lnTo>
                <a:lnTo>
                  <a:pt x="2705100" y="285750"/>
                </a:lnTo>
                <a:lnTo>
                  <a:pt x="2990850" y="285750"/>
                </a:lnTo>
                <a:close/>
                <a:moveTo>
                  <a:pt x="2190750" y="0"/>
                </a:moveTo>
                <a:lnTo>
                  <a:pt x="2286000" y="285750"/>
                </a:lnTo>
                <a:lnTo>
                  <a:pt x="2571750" y="285750"/>
                </a:lnTo>
                <a:lnTo>
                  <a:pt x="2352675" y="476250"/>
                </a:lnTo>
                <a:lnTo>
                  <a:pt x="2438400" y="762000"/>
                </a:lnTo>
                <a:lnTo>
                  <a:pt x="2190750" y="590550"/>
                </a:lnTo>
                <a:lnTo>
                  <a:pt x="1943100" y="762000"/>
                </a:lnTo>
                <a:lnTo>
                  <a:pt x="2028825" y="476250"/>
                </a:lnTo>
                <a:lnTo>
                  <a:pt x="1809750" y="285750"/>
                </a:lnTo>
                <a:lnTo>
                  <a:pt x="2095500" y="285750"/>
                </a:lnTo>
                <a:close/>
                <a:moveTo>
                  <a:pt x="1295400" y="0"/>
                </a:moveTo>
                <a:lnTo>
                  <a:pt x="1390650" y="285750"/>
                </a:lnTo>
                <a:lnTo>
                  <a:pt x="1676400" y="285750"/>
                </a:lnTo>
                <a:lnTo>
                  <a:pt x="1457325" y="476250"/>
                </a:lnTo>
                <a:lnTo>
                  <a:pt x="1543050" y="762000"/>
                </a:lnTo>
                <a:lnTo>
                  <a:pt x="1295400" y="590550"/>
                </a:lnTo>
                <a:lnTo>
                  <a:pt x="1047750" y="762000"/>
                </a:lnTo>
                <a:lnTo>
                  <a:pt x="1133475" y="476250"/>
                </a:lnTo>
                <a:lnTo>
                  <a:pt x="914400" y="285750"/>
                </a:lnTo>
                <a:lnTo>
                  <a:pt x="1200150" y="285750"/>
                </a:lnTo>
                <a:close/>
                <a:moveTo>
                  <a:pt x="381000" y="0"/>
                </a:moveTo>
                <a:lnTo>
                  <a:pt x="476250" y="285750"/>
                </a:lnTo>
                <a:lnTo>
                  <a:pt x="762000" y="285750"/>
                </a:lnTo>
                <a:lnTo>
                  <a:pt x="542925" y="476250"/>
                </a:lnTo>
                <a:lnTo>
                  <a:pt x="628650" y="762000"/>
                </a:lnTo>
                <a:lnTo>
                  <a:pt x="381000" y="590550"/>
                </a:lnTo>
                <a:lnTo>
                  <a:pt x="133350" y="762000"/>
                </a:lnTo>
                <a:lnTo>
                  <a:pt x="219075" y="476250"/>
                </a:lnTo>
                <a:lnTo>
                  <a:pt x="0" y="285750"/>
                </a:lnTo>
                <a:lnTo>
                  <a:pt x="285750" y="285750"/>
                </a:lnTo>
                <a:close/>
              </a:path>
            </a:pathLst>
          </a:custGeom>
          <a:solidFill>
            <a:schemeClr val="bg1"/>
          </a:solidFill>
          <a:ln w="9525" cap="flat">
            <a:noFill/>
            <a:prstDash val="solid"/>
            <a:miter/>
          </a:ln>
        </p:spPr>
        <p:txBody>
          <a:bodyPr rtlCol="0" anchor="ctr"/>
          <a:lstStyle/>
          <a:p>
            <a:endParaRPr lang="vi-VN"/>
          </a:p>
        </p:txBody>
      </p:sp>
      <p:sp>
        <p:nvSpPr>
          <p:cNvPr id="19" name="Hộp Văn bản 52">
            <a:extLst>
              <a:ext uri="{FF2B5EF4-FFF2-40B4-BE49-F238E27FC236}">
                <a16:creationId xmlns:a16="http://schemas.microsoft.com/office/drawing/2014/main" id="{1453516F-2456-B4FB-6B86-50E2996AE058}"/>
              </a:ext>
            </a:extLst>
          </p:cNvPr>
          <p:cNvSpPr txBox="1"/>
          <p:nvPr/>
        </p:nvSpPr>
        <p:spPr>
          <a:xfrm>
            <a:off x="5162567" y="4383038"/>
            <a:ext cx="1850122" cy="430887"/>
          </a:xfrm>
          <a:prstGeom prst="rect">
            <a:avLst/>
          </a:prstGeom>
          <a:noFill/>
        </p:spPr>
        <p:txBody>
          <a:bodyPr wrap="square" rtlCol="0">
            <a:spAutoFit/>
          </a:bodyPr>
          <a:lstStyle/>
          <a:p>
            <a:pPr algn="ctr"/>
            <a:r>
              <a:rPr lang="en-US" sz="1100" b="1" dirty="0">
                <a:solidFill>
                  <a:schemeClr val="tx2">
                    <a:lumMod val="50000"/>
                  </a:schemeClr>
                </a:solidFill>
                <a:latin typeface="Montserrat" panose="00000500000000000000" pitchFamily="2" charset="0"/>
              </a:rPr>
              <a:t>HỆ THỐNG ĐĂNG NHẬP</a:t>
            </a:r>
            <a:endParaRPr lang="vi-VN" sz="1100" b="1" dirty="0">
              <a:solidFill>
                <a:schemeClr val="tx2">
                  <a:lumMod val="50000"/>
                </a:schemeClr>
              </a:solidFill>
              <a:latin typeface="Montserrat" panose="00000500000000000000" pitchFamily="2" charset="0"/>
            </a:endParaRPr>
          </a:p>
        </p:txBody>
      </p:sp>
      <p:sp>
        <p:nvSpPr>
          <p:cNvPr id="20" name="Hộp Văn bản 53">
            <a:extLst>
              <a:ext uri="{FF2B5EF4-FFF2-40B4-BE49-F238E27FC236}">
                <a16:creationId xmlns:a16="http://schemas.microsoft.com/office/drawing/2014/main" id="{59A39654-8F5C-2367-6295-81EB3AC92778}"/>
              </a:ext>
            </a:extLst>
          </p:cNvPr>
          <p:cNvSpPr txBox="1"/>
          <p:nvPr/>
        </p:nvSpPr>
        <p:spPr>
          <a:xfrm>
            <a:off x="4745830" y="2930578"/>
            <a:ext cx="2719388" cy="1169551"/>
          </a:xfrm>
          <a:prstGeom prst="rect">
            <a:avLst/>
          </a:prstGeom>
          <a:noFill/>
        </p:spPr>
        <p:txBody>
          <a:bodyPr wrap="square">
            <a:spAutoFit/>
          </a:bodyPr>
          <a:lstStyle>
            <a:defPPr>
              <a:defRPr lang="vi-VN"/>
            </a:defPPr>
            <a:lvl1pPr algn="ctr">
              <a:defRPr sz="1400" b="0" i="0">
                <a:solidFill>
                  <a:schemeClr val="bg1"/>
                </a:solidFill>
                <a:effectLst/>
                <a:latin typeface="Montserrat" panose="00000500000000000000" pitchFamily="2" charset="0"/>
              </a:defRPr>
            </a:lvl1pPr>
          </a:lstStyle>
          <a:p>
            <a:r>
              <a:rPr lang="vi-VN" dirty="0">
                <a:solidFill>
                  <a:schemeClr val="tx2">
                    <a:lumMod val="50000"/>
                  </a:schemeClr>
                </a:solidFill>
              </a:rPr>
              <a:t>Thêm tính năng tạo tài khoản và đăng nhập. Tài khoản của người dùng  có thể truy cập từ bất cứ thiết bị nào tại bất cứ đâu</a:t>
            </a:r>
          </a:p>
        </p:txBody>
      </p:sp>
      <p:sp>
        <p:nvSpPr>
          <p:cNvPr id="21" name="Hình tự do: Hình 2">
            <a:extLst>
              <a:ext uri="{FF2B5EF4-FFF2-40B4-BE49-F238E27FC236}">
                <a16:creationId xmlns:a16="http://schemas.microsoft.com/office/drawing/2014/main" id="{D6AB05A4-2B7A-56C0-955E-5B7DDFC36FFE}"/>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2" name="Đồ họa 54" descr="Cat with solid fill">
            <a:extLst>
              <a:ext uri="{FF2B5EF4-FFF2-40B4-BE49-F238E27FC236}">
                <a16:creationId xmlns:a16="http://schemas.microsoft.com/office/drawing/2014/main" id="{67D9F9F8-3990-E2A8-C079-2B85005CB55A}"/>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23" name="Hộp Văn bản 4">
            <a:extLst>
              <a:ext uri="{FF2B5EF4-FFF2-40B4-BE49-F238E27FC236}">
                <a16:creationId xmlns:a16="http://schemas.microsoft.com/office/drawing/2014/main" id="{874FF3A3-1D49-47F4-456A-83D9620B1AC5}"/>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24" name="Hộp Văn bản 5">
            <a:extLst>
              <a:ext uri="{FF2B5EF4-FFF2-40B4-BE49-F238E27FC236}">
                <a16:creationId xmlns:a16="http://schemas.microsoft.com/office/drawing/2014/main" id="{A68955F4-CDDC-F4A4-680D-F0C78D9102FC}"/>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25" name="Đồ họa 61" descr="Kitten with solid fill">
            <a:extLst>
              <a:ext uri="{FF2B5EF4-FFF2-40B4-BE49-F238E27FC236}">
                <a16:creationId xmlns:a16="http://schemas.microsoft.com/office/drawing/2014/main" id="{6979703B-7019-C57D-B14B-75CA4FDA3F58}"/>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26" name="Đường nối Thẳng 7">
            <a:extLst>
              <a:ext uri="{FF2B5EF4-FFF2-40B4-BE49-F238E27FC236}">
                <a16:creationId xmlns:a16="http://schemas.microsoft.com/office/drawing/2014/main" id="{105E7BB2-79E3-2503-3F76-399C16348040}"/>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Hộp Văn bản 8">
            <a:extLst>
              <a:ext uri="{FF2B5EF4-FFF2-40B4-BE49-F238E27FC236}">
                <a16:creationId xmlns:a16="http://schemas.microsoft.com/office/drawing/2014/main" id="{DD041F3E-D4A4-8350-7019-D6C1B6F7FFE7}"/>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spTree>
    <p:extLst>
      <p:ext uri="{BB962C8B-B14F-4D97-AF65-F5344CB8AC3E}">
        <p14:creationId xmlns:p14="http://schemas.microsoft.com/office/powerpoint/2010/main" val="79875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path" presetSubtype="0" decel="100000" fill="hold" grpId="1" nodeType="withEffect">
                                  <p:stCondLst>
                                    <p:cond delay="0"/>
                                  </p:stCondLst>
                                  <p:childTnLst>
                                    <p:animMotion origin="layout" path="M 1.04167E-6 -1.11111E-6 L 0.05547 -1.11111E-6 " pathEditMode="relative" rAng="0" ptsTypes="AA">
                                      <p:cBhvr>
                                        <p:cTn id="12" dur="750" spd="-100000" fill="hold"/>
                                        <p:tgtEl>
                                          <p:spTgt spid="3"/>
                                        </p:tgtEl>
                                        <p:attrNameLst>
                                          <p:attrName>ppt_x</p:attrName>
                                          <p:attrName>ppt_y</p:attrName>
                                        </p:attrNameLst>
                                      </p:cBhvr>
                                      <p:rCtr x="2773" y="0"/>
                                    </p:animMotion>
                                  </p:childTnLst>
                                </p:cTn>
                              </p:par>
                              <p:par>
                                <p:cTn id="13" presetID="10" presetClass="exit" presetSubtype="0" fill="hold" grpId="2" nodeType="withEffect">
                                  <p:stCondLst>
                                    <p:cond delay="100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42" presetClass="path" presetSubtype="0" accel="22667" decel="73333" fill="hold" grpId="3" nodeType="withEffect">
                                  <p:stCondLst>
                                    <p:cond delay="1000"/>
                                  </p:stCondLst>
                                  <p:childTnLst>
                                    <p:animMotion origin="layout" path="M 1.04167E-6 -1.11111E-6 L -0.06654 -0.00023 " pathEditMode="relative" rAng="0" ptsTypes="AA">
                                      <p:cBhvr>
                                        <p:cTn id="17" dur="750" fill="hold"/>
                                        <p:tgtEl>
                                          <p:spTgt spid="3"/>
                                        </p:tgtEl>
                                        <p:attrNameLst>
                                          <p:attrName>ppt_x</p:attrName>
                                          <p:attrName>ppt_y</p:attrName>
                                        </p:attrNameLst>
                                      </p:cBhvr>
                                      <p:rCtr x="-3333" y="-23"/>
                                    </p:animMotion>
                                  </p:childTnLst>
                                </p:cTn>
                              </p:par>
                              <p:par>
                                <p:cTn id="18" presetID="10" presetClass="entr" presetSubtype="0" fill="hold" grpId="0" nodeType="withEffect">
                                  <p:stCondLst>
                                    <p:cond delay="25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path" presetSubtype="0" decel="100000" fill="hold" grpId="1" nodeType="withEffect">
                                  <p:stCondLst>
                                    <p:cond delay="250"/>
                                  </p:stCondLst>
                                  <p:childTnLst>
                                    <p:animMotion origin="layout" path="M 1.875E-6 -1.11111E-6 L 0.05547 -1.11111E-6 " pathEditMode="relative" rAng="0" ptsTypes="AA">
                                      <p:cBhvr>
                                        <p:cTn id="22" dur="750" spd="-100000" fill="hold"/>
                                        <p:tgtEl>
                                          <p:spTgt spid="4"/>
                                        </p:tgtEl>
                                        <p:attrNameLst>
                                          <p:attrName>ppt_x</p:attrName>
                                          <p:attrName>ppt_y</p:attrName>
                                        </p:attrNameLst>
                                      </p:cBhvr>
                                      <p:rCtr x="2773" y="0"/>
                                    </p:animMotion>
                                  </p:childTnLst>
                                </p:cTn>
                              </p:par>
                              <p:par>
                                <p:cTn id="23" presetID="10" presetClass="exit" presetSubtype="0" fill="hold" grpId="2" nodeType="withEffect">
                                  <p:stCondLst>
                                    <p:cond delay="125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42" presetClass="path" presetSubtype="0" accel="22667" decel="73333" fill="hold" grpId="3" nodeType="withEffect">
                                  <p:stCondLst>
                                    <p:cond delay="1250"/>
                                  </p:stCondLst>
                                  <p:childTnLst>
                                    <p:animMotion origin="layout" path="M 1.875E-6 -1.11111E-6 L -0.06654 -0.00023 " pathEditMode="relative" rAng="0" ptsTypes="AA">
                                      <p:cBhvr>
                                        <p:cTn id="27" dur="750" fill="hold"/>
                                        <p:tgtEl>
                                          <p:spTgt spid="4"/>
                                        </p:tgtEl>
                                        <p:attrNameLst>
                                          <p:attrName>ppt_x</p:attrName>
                                          <p:attrName>ppt_y</p:attrName>
                                        </p:attrNameLst>
                                      </p:cBhvr>
                                      <p:rCtr x="-3333" y="-23"/>
                                    </p:animMotion>
                                  </p:childTnLst>
                                </p:cTn>
                              </p:par>
                              <p:par>
                                <p:cTn id="28" presetID="10" presetClass="entr" presetSubtype="0" fill="hold" grpId="0" nodeType="withEffect">
                                  <p:stCondLst>
                                    <p:cond delay="5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42" presetClass="path" presetSubtype="0" decel="100000" fill="hold" grpId="1" nodeType="withEffect">
                                  <p:stCondLst>
                                    <p:cond delay="500"/>
                                  </p:stCondLst>
                                  <p:childTnLst>
                                    <p:animMotion origin="layout" path="M 0 4.81481E-6 L 0.05547 4.81481E-6 " pathEditMode="relative" rAng="0" ptsTypes="AA">
                                      <p:cBhvr>
                                        <p:cTn id="32" dur="750" spd="-100000" fill="hold"/>
                                        <p:tgtEl>
                                          <p:spTgt spid="5"/>
                                        </p:tgtEl>
                                        <p:attrNameLst>
                                          <p:attrName>ppt_x</p:attrName>
                                          <p:attrName>ppt_y</p:attrName>
                                        </p:attrNameLst>
                                      </p:cBhvr>
                                      <p:rCtr x="2773" y="0"/>
                                    </p:animMotion>
                                  </p:childTnLst>
                                </p:cTn>
                              </p:par>
                              <p:par>
                                <p:cTn id="33" presetID="10" presetClass="exit" presetSubtype="0" fill="hold" grpId="2" nodeType="withEffect">
                                  <p:stCondLst>
                                    <p:cond delay="150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42" presetClass="path" presetSubtype="0" accel="22667" decel="73333" fill="hold" grpId="3" nodeType="withEffect">
                                  <p:stCondLst>
                                    <p:cond delay="1500"/>
                                  </p:stCondLst>
                                  <p:childTnLst>
                                    <p:animMotion origin="layout" path="M 0 4.81481E-6 L -0.06654 -0.00024 " pathEditMode="relative" rAng="0" ptsTypes="AA">
                                      <p:cBhvr>
                                        <p:cTn id="37" dur="750" fill="hold"/>
                                        <p:tgtEl>
                                          <p:spTgt spid="5"/>
                                        </p:tgtEl>
                                        <p:attrNameLst>
                                          <p:attrName>ppt_x</p:attrName>
                                          <p:attrName>ppt_y</p:attrName>
                                        </p:attrNameLst>
                                      </p:cBhvr>
                                      <p:rCtr x="-3333" y="-23"/>
                                    </p:animMotion>
                                  </p:childTnLst>
                                </p:cTn>
                              </p:par>
                              <p:par>
                                <p:cTn id="38" presetID="10" presetClass="entr" presetSubtype="0" fill="hold" grpId="0" nodeType="withEffect">
                                  <p:stCondLst>
                                    <p:cond delay="75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100000" fill="hold" grpId="1" nodeType="withEffect">
                                  <p:stCondLst>
                                    <p:cond delay="750"/>
                                  </p:stCondLst>
                                  <p:childTnLst>
                                    <p:animMotion origin="layout" path="M -2.70833E-6 4.81481E-6 L 0.05547 4.81481E-6 " pathEditMode="relative" rAng="0" ptsTypes="AA">
                                      <p:cBhvr>
                                        <p:cTn id="42" dur="750" spd="-100000" fill="hold"/>
                                        <p:tgtEl>
                                          <p:spTgt spid="6"/>
                                        </p:tgtEl>
                                        <p:attrNameLst>
                                          <p:attrName>ppt_x</p:attrName>
                                          <p:attrName>ppt_y</p:attrName>
                                        </p:attrNameLst>
                                      </p:cBhvr>
                                      <p:rCtr x="2773" y="0"/>
                                    </p:animMotion>
                                  </p:childTnLst>
                                </p:cTn>
                              </p:par>
                              <p:par>
                                <p:cTn id="43" presetID="10" presetClass="exit" presetSubtype="0" fill="hold" grpId="2" nodeType="withEffect">
                                  <p:stCondLst>
                                    <p:cond delay="175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42" presetClass="path" presetSubtype="0" accel="22667" decel="73333" fill="hold" grpId="3" nodeType="withEffect">
                                  <p:stCondLst>
                                    <p:cond delay="1750"/>
                                  </p:stCondLst>
                                  <p:childTnLst>
                                    <p:animMotion origin="layout" path="M -2.70833E-6 4.81481E-6 L -0.06653 -0.00024 " pathEditMode="relative" rAng="0" ptsTypes="AA">
                                      <p:cBhvr>
                                        <p:cTn id="47" dur="750" fill="hold"/>
                                        <p:tgtEl>
                                          <p:spTgt spid="6"/>
                                        </p:tgtEl>
                                        <p:attrNameLst>
                                          <p:attrName>ppt_x</p:attrName>
                                          <p:attrName>ppt_y</p:attrName>
                                        </p:attrNameLst>
                                      </p:cBhvr>
                                      <p:rCtr x="-3333" y="-23"/>
                                    </p:animMotion>
                                  </p:childTnLst>
                                </p:cTn>
                              </p:par>
                              <p:par>
                                <p:cTn id="48" presetID="10" presetClass="entr" presetSubtype="0" fill="hold" grpId="0" nodeType="withEffect">
                                  <p:stCondLst>
                                    <p:cond delay="100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42" presetClass="path" presetSubtype="0" decel="100000" fill="hold" grpId="1" nodeType="withEffect">
                                  <p:stCondLst>
                                    <p:cond delay="1000"/>
                                  </p:stCondLst>
                                  <p:childTnLst>
                                    <p:animMotion origin="layout" path="M 3.125E-6 -2.96296E-6 L 0.05547 -2.96296E-6 " pathEditMode="relative" rAng="0" ptsTypes="AA">
                                      <p:cBhvr>
                                        <p:cTn id="52" dur="750" spd="-100000" fill="hold"/>
                                        <p:tgtEl>
                                          <p:spTgt spid="7"/>
                                        </p:tgtEl>
                                        <p:attrNameLst>
                                          <p:attrName>ppt_x</p:attrName>
                                          <p:attrName>ppt_y</p:attrName>
                                        </p:attrNameLst>
                                      </p:cBhvr>
                                      <p:rCtr x="2773" y="0"/>
                                    </p:animMotion>
                                  </p:childTnLst>
                                </p:cTn>
                              </p:par>
                              <p:par>
                                <p:cTn id="53" presetID="10" presetClass="exit" presetSubtype="0" fill="hold" grpId="2" nodeType="withEffect">
                                  <p:stCondLst>
                                    <p:cond delay="2000"/>
                                  </p:stCondLst>
                                  <p:childTnLst>
                                    <p:animEffect transition="out" filter="fade">
                                      <p:cBhvr>
                                        <p:cTn id="54" dur="500"/>
                                        <p:tgtEl>
                                          <p:spTgt spid="7"/>
                                        </p:tgtEl>
                                      </p:cBhvr>
                                    </p:animEffect>
                                    <p:set>
                                      <p:cBhvr>
                                        <p:cTn id="55" dur="1" fill="hold">
                                          <p:stCondLst>
                                            <p:cond delay="499"/>
                                          </p:stCondLst>
                                        </p:cTn>
                                        <p:tgtEl>
                                          <p:spTgt spid="7"/>
                                        </p:tgtEl>
                                        <p:attrNameLst>
                                          <p:attrName>style.visibility</p:attrName>
                                        </p:attrNameLst>
                                      </p:cBhvr>
                                      <p:to>
                                        <p:strVal val="hidden"/>
                                      </p:to>
                                    </p:set>
                                  </p:childTnLst>
                                </p:cTn>
                              </p:par>
                              <p:par>
                                <p:cTn id="56" presetID="42" presetClass="path" presetSubtype="0" accel="22667" decel="73333" fill="hold" grpId="3" nodeType="withEffect">
                                  <p:stCondLst>
                                    <p:cond delay="2000"/>
                                  </p:stCondLst>
                                  <p:childTnLst>
                                    <p:animMotion origin="layout" path="M 3.125E-6 -2.96296E-6 L -0.06654 -0.00023 " pathEditMode="relative" rAng="0" ptsTypes="AA">
                                      <p:cBhvr>
                                        <p:cTn id="57" dur="750" fill="hold"/>
                                        <p:tgtEl>
                                          <p:spTgt spid="7"/>
                                        </p:tgtEl>
                                        <p:attrNameLst>
                                          <p:attrName>ppt_x</p:attrName>
                                          <p:attrName>ppt_y</p:attrName>
                                        </p:attrNameLst>
                                      </p:cBhvr>
                                      <p:rCtr x="-3333" y="-23"/>
                                    </p:animMotion>
                                  </p:childTnLst>
                                </p:cTn>
                              </p:par>
                              <p:par>
                                <p:cTn id="58" presetID="10" presetClass="entr" presetSubtype="0" fill="hold" nodeType="withEffect">
                                  <p:stCondLst>
                                    <p:cond delay="125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42" presetClass="path" presetSubtype="0" decel="100000" fill="hold" nodeType="withEffect">
                                  <p:stCondLst>
                                    <p:cond delay="1250"/>
                                  </p:stCondLst>
                                  <p:childTnLst>
                                    <p:animMotion origin="layout" path="M 2.70833E-6 3.33333E-6 L 0.05547 3.33333E-6 " pathEditMode="relative" rAng="0" ptsTypes="AA">
                                      <p:cBhvr>
                                        <p:cTn id="62" dur="750" spd="-100000" fill="hold"/>
                                        <p:tgtEl>
                                          <p:spTgt spid="9"/>
                                        </p:tgtEl>
                                        <p:attrNameLst>
                                          <p:attrName>ppt_x</p:attrName>
                                          <p:attrName>ppt_y</p:attrName>
                                        </p:attrNameLst>
                                      </p:cBhvr>
                                      <p:rCtr x="2773" y="0"/>
                                    </p:animMotion>
                                  </p:childTnLst>
                                </p:cTn>
                              </p:par>
                              <p:par>
                                <p:cTn id="63" presetID="10" presetClass="entr" presetSubtype="0" fill="hold" grpId="0" nodeType="withEffect">
                                  <p:stCondLst>
                                    <p:cond delay="150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42" presetClass="path" presetSubtype="0" decel="100000" fill="hold" grpId="1" nodeType="withEffect">
                                  <p:stCondLst>
                                    <p:cond delay="1500"/>
                                  </p:stCondLst>
                                  <p:childTnLst>
                                    <p:animMotion origin="layout" path="M 2.91667E-6 4.81481E-6 L 0.05547 4.81481E-6 " pathEditMode="relative" rAng="0" ptsTypes="AA">
                                      <p:cBhvr>
                                        <p:cTn id="67" dur="750" spd="-100000" fill="hold"/>
                                        <p:tgtEl>
                                          <p:spTgt spid="10"/>
                                        </p:tgtEl>
                                        <p:attrNameLst>
                                          <p:attrName>ppt_x</p:attrName>
                                          <p:attrName>ppt_y</p:attrName>
                                        </p:attrNameLst>
                                      </p:cBhvr>
                                      <p:rCtr x="2773" y="0"/>
                                    </p:animMotion>
                                  </p:childTnLst>
                                </p:cTn>
                              </p:par>
                              <p:par>
                                <p:cTn id="68" presetID="10" presetClass="entr" presetSubtype="0" fill="hold" grpId="0" nodeType="withEffect">
                                  <p:stCondLst>
                                    <p:cond delay="175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42" presetClass="path" presetSubtype="0" decel="100000" fill="hold" grpId="1" nodeType="withEffect">
                                  <p:stCondLst>
                                    <p:cond delay="1750"/>
                                  </p:stCondLst>
                                  <p:childTnLst>
                                    <p:animMotion origin="layout" path="M 2.91667E-6 -7.40741E-7 L 0.05547 -7.40741E-7 " pathEditMode="relative" rAng="0" ptsTypes="AA">
                                      <p:cBhvr>
                                        <p:cTn id="72" dur="750" spd="-100000" fill="hold"/>
                                        <p:tgtEl>
                                          <p:spTgt spid="17"/>
                                        </p:tgtEl>
                                        <p:attrNameLst>
                                          <p:attrName>ppt_x</p:attrName>
                                          <p:attrName>ppt_y</p:attrName>
                                        </p:attrNameLst>
                                      </p:cBhvr>
                                      <p:rCtr x="2773" y="0"/>
                                    </p:animMotion>
                                  </p:childTnLst>
                                </p:cTn>
                              </p:par>
                              <p:par>
                                <p:cTn id="73" presetID="10" presetClass="entr" presetSubtype="0" fill="hold" grpId="0" nodeType="withEffect">
                                  <p:stCondLst>
                                    <p:cond delay="200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par>
                                <p:cTn id="76" presetID="42" presetClass="path" presetSubtype="0" decel="100000" fill="hold" grpId="1" nodeType="withEffect">
                                  <p:stCondLst>
                                    <p:cond delay="2000"/>
                                  </p:stCondLst>
                                  <p:childTnLst>
                                    <p:animMotion origin="layout" path="M 2.91667E-6 1.11022E-16 L 0.05547 1.11022E-16 " pathEditMode="relative" rAng="0" ptsTypes="AA">
                                      <p:cBhvr>
                                        <p:cTn id="77" dur="750" spd="-100000" fill="hold"/>
                                        <p:tgtEl>
                                          <p:spTgt spid="11"/>
                                        </p:tgtEl>
                                        <p:attrNameLst>
                                          <p:attrName>ppt_x</p:attrName>
                                          <p:attrName>ppt_y</p:attrName>
                                        </p:attrNameLst>
                                      </p:cBhvr>
                                      <p:rCtr x="2773" y="0"/>
                                    </p:animMotion>
                                  </p:childTnLst>
                                </p:cTn>
                              </p:par>
                              <p:par>
                                <p:cTn id="78" presetID="10" presetClass="entr" presetSubtype="0" fill="hold" grpId="0" nodeType="withEffect">
                                  <p:stCondLst>
                                    <p:cond delay="150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500"/>
                                        <p:tgtEl>
                                          <p:spTgt spid="8"/>
                                        </p:tgtEl>
                                      </p:cBhvr>
                                    </p:animEffect>
                                  </p:childTnLst>
                                </p:cTn>
                              </p:par>
                              <p:par>
                                <p:cTn id="81" presetID="42" presetClass="path" presetSubtype="0" decel="100000" fill="hold" grpId="1" nodeType="withEffect">
                                  <p:stCondLst>
                                    <p:cond delay="1500"/>
                                  </p:stCondLst>
                                  <p:childTnLst>
                                    <p:animMotion origin="layout" path="M -1.25E-6 3.7037E-7 L 0.05547 3.7037E-7 " pathEditMode="relative" rAng="0" ptsTypes="AA">
                                      <p:cBhvr>
                                        <p:cTn id="82" dur="750" spd="-100000" fill="hold"/>
                                        <p:tgtEl>
                                          <p:spTgt spid="8"/>
                                        </p:tgtEl>
                                        <p:attrNameLst>
                                          <p:attrName>ppt_x</p:attrName>
                                          <p:attrName>ppt_y</p:attrName>
                                        </p:attrNameLst>
                                      </p:cBhvr>
                                      <p:rCtr x="2773" y="0"/>
                                    </p:animMotion>
                                  </p:childTnLst>
                                </p:cTn>
                              </p:par>
                              <p:par>
                                <p:cTn id="83" presetID="10" presetClass="entr" presetSubtype="0" fill="hold" nodeType="withEffect">
                                  <p:stCondLst>
                                    <p:cond delay="175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par>
                                <p:cTn id="86" presetID="42" presetClass="path" presetSubtype="0" decel="100000" fill="hold" nodeType="withEffect">
                                  <p:stCondLst>
                                    <p:cond delay="1750"/>
                                  </p:stCondLst>
                                  <p:childTnLst>
                                    <p:animMotion origin="layout" path="M -1.25E-6 3.33333E-6 L 0.05547 3.33333E-6 " pathEditMode="relative" rAng="0" ptsTypes="AA">
                                      <p:cBhvr>
                                        <p:cTn id="87" dur="750" spd="-100000" fill="hold"/>
                                        <p:tgtEl>
                                          <p:spTgt spid="15"/>
                                        </p:tgtEl>
                                        <p:attrNameLst>
                                          <p:attrName>ppt_x</p:attrName>
                                          <p:attrName>ppt_y</p:attrName>
                                        </p:attrNameLst>
                                      </p:cBhvr>
                                      <p:rCtr x="2773" y="0"/>
                                    </p:animMotion>
                                  </p:childTnLst>
                                </p:cTn>
                              </p:par>
                              <p:par>
                                <p:cTn id="88" presetID="10" presetClass="entr" presetSubtype="0" fill="hold" grpId="0" nodeType="withEffect">
                                  <p:stCondLst>
                                    <p:cond delay="200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par>
                                <p:cTn id="91" presetID="42" presetClass="path" presetSubtype="0" decel="100000" fill="hold" grpId="1" nodeType="withEffect">
                                  <p:stCondLst>
                                    <p:cond delay="2000"/>
                                  </p:stCondLst>
                                  <p:childTnLst>
                                    <p:animMotion origin="layout" path="M -1.04167E-6 -4.44444E-6 L 0.05547 -4.44444E-6 " pathEditMode="relative" rAng="0" ptsTypes="AA">
                                      <p:cBhvr>
                                        <p:cTn id="92" dur="750" spd="-100000" fill="hold"/>
                                        <p:tgtEl>
                                          <p:spTgt spid="20"/>
                                        </p:tgtEl>
                                        <p:attrNameLst>
                                          <p:attrName>ppt_x</p:attrName>
                                          <p:attrName>ppt_y</p:attrName>
                                        </p:attrNameLst>
                                      </p:cBhvr>
                                      <p:rCtr x="2773" y="0"/>
                                    </p:animMotion>
                                  </p:childTnLst>
                                </p:cTn>
                              </p:par>
                              <p:par>
                                <p:cTn id="93" presetID="10" presetClass="entr" presetSubtype="0" fill="hold" grpId="0" nodeType="withEffect">
                                  <p:stCondLst>
                                    <p:cond delay="225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par>
                                <p:cTn id="96" presetID="42" presetClass="path" presetSubtype="0" decel="100000" fill="hold" grpId="1" nodeType="withEffect">
                                  <p:stCondLst>
                                    <p:cond delay="2250"/>
                                  </p:stCondLst>
                                  <p:childTnLst>
                                    <p:animMotion origin="layout" path="M -1.25E-6 4.81481E-6 L 0.05547 4.81481E-6 " pathEditMode="relative" rAng="0" ptsTypes="AA">
                                      <p:cBhvr>
                                        <p:cTn id="97" dur="750" spd="-100000" fill="hold"/>
                                        <p:tgtEl>
                                          <p:spTgt spid="16"/>
                                        </p:tgtEl>
                                        <p:attrNameLst>
                                          <p:attrName>ppt_x</p:attrName>
                                          <p:attrName>ppt_y</p:attrName>
                                        </p:attrNameLst>
                                      </p:cBhvr>
                                      <p:rCtr x="2773" y="0"/>
                                    </p:animMotion>
                                  </p:childTnLst>
                                </p:cTn>
                              </p:par>
                              <p:par>
                                <p:cTn id="98" presetID="10" presetClass="entr" presetSubtype="0" fill="hold" grpId="0" nodeType="withEffect">
                                  <p:stCondLst>
                                    <p:cond delay="2500"/>
                                  </p:stCondLst>
                                  <p:childTnLst>
                                    <p:set>
                                      <p:cBhvr>
                                        <p:cTn id="99" dur="1" fill="hold">
                                          <p:stCondLst>
                                            <p:cond delay="0"/>
                                          </p:stCondLst>
                                        </p:cTn>
                                        <p:tgtEl>
                                          <p:spTgt spid="19"/>
                                        </p:tgtEl>
                                        <p:attrNameLst>
                                          <p:attrName>style.visibility</p:attrName>
                                        </p:attrNameLst>
                                      </p:cBhvr>
                                      <p:to>
                                        <p:strVal val="visible"/>
                                      </p:to>
                                    </p:set>
                                    <p:animEffect transition="in" filter="fade">
                                      <p:cBhvr>
                                        <p:cTn id="100" dur="500"/>
                                        <p:tgtEl>
                                          <p:spTgt spid="19"/>
                                        </p:tgtEl>
                                      </p:cBhvr>
                                    </p:animEffect>
                                  </p:childTnLst>
                                </p:cTn>
                              </p:par>
                              <p:par>
                                <p:cTn id="101" presetID="42" presetClass="path" presetSubtype="0" decel="100000" fill="hold" grpId="1" nodeType="withEffect">
                                  <p:stCondLst>
                                    <p:cond delay="2500"/>
                                  </p:stCondLst>
                                  <p:childTnLst>
                                    <p:animMotion origin="layout" path="M 3.54167E-6 1.48148E-6 L 0.05547 1.48148E-6 " pathEditMode="relative" rAng="0" ptsTypes="AA">
                                      <p:cBhvr>
                                        <p:cTn id="102" dur="750" spd="-100000" fill="hold"/>
                                        <p:tgtEl>
                                          <p:spTgt spid="19"/>
                                        </p:tgtEl>
                                        <p:attrNameLst>
                                          <p:attrName>ppt_x</p:attrName>
                                          <p:attrName>ppt_y</p:attrName>
                                        </p:attrNameLst>
                                      </p:cBhvr>
                                      <p:rCtr x="2773" y="0"/>
                                    </p:animMotion>
                                  </p:childTnLst>
                                </p:cTn>
                              </p:par>
                              <p:par>
                                <p:cTn id="103" presetID="10" presetClass="entr" presetSubtype="0" fill="hold" nodeType="withEffect">
                                  <p:stCondLst>
                                    <p:cond delay="200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childTnLst>
                                </p:cTn>
                              </p:par>
                              <p:par>
                                <p:cTn id="106" presetID="42" presetClass="path" presetSubtype="0" decel="100000" fill="hold" nodeType="withEffect">
                                  <p:stCondLst>
                                    <p:cond delay="2000"/>
                                  </p:stCondLst>
                                  <p:childTnLst>
                                    <p:animMotion origin="layout" path="M 4.79167E-6 3.33333E-6 L 0.05546 3.33333E-6 " pathEditMode="relative" rAng="0" ptsTypes="AA">
                                      <p:cBhvr>
                                        <p:cTn id="107" dur="750" spd="-100000" fill="hold"/>
                                        <p:tgtEl>
                                          <p:spTgt spid="14"/>
                                        </p:tgtEl>
                                        <p:attrNameLst>
                                          <p:attrName>ppt_x</p:attrName>
                                          <p:attrName>ppt_y</p:attrName>
                                        </p:attrNameLst>
                                      </p:cBhvr>
                                      <p:rCtr x="2773" y="0"/>
                                    </p:animMotion>
                                  </p:childTnLst>
                                </p:cTn>
                              </p:par>
                              <p:par>
                                <p:cTn id="108" presetID="10" presetClass="entr" presetSubtype="0" fill="hold" grpId="0" nodeType="withEffect">
                                  <p:stCondLst>
                                    <p:cond delay="2250"/>
                                  </p:stCondLst>
                                  <p:childTnLst>
                                    <p:set>
                                      <p:cBhvr>
                                        <p:cTn id="109" dur="1" fill="hold">
                                          <p:stCondLst>
                                            <p:cond delay="0"/>
                                          </p:stCondLst>
                                        </p:cTn>
                                        <p:tgtEl>
                                          <p:spTgt spid="12"/>
                                        </p:tgtEl>
                                        <p:attrNameLst>
                                          <p:attrName>style.visibility</p:attrName>
                                        </p:attrNameLst>
                                      </p:cBhvr>
                                      <p:to>
                                        <p:strVal val="visible"/>
                                      </p:to>
                                    </p:set>
                                    <p:animEffect transition="in" filter="fade">
                                      <p:cBhvr>
                                        <p:cTn id="110" dur="500"/>
                                        <p:tgtEl>
                                          <p:spTgt spid="12"/>
                                        </p:tgtEl>
                                      </p:cBhvr>
                                    </p:animEffect>
                                  </p:childTnLst>
                                </p:cTn>
                              </p:par>
                              <p:par>
                                <p:cTn id="111" presetID="42" presetClass="path" presetSubtype="0" decel="100000" fill="hold" grpId="1" nodeType="withEffect">
                                  <p:stCondLst>
                                    <p:cond delay="2250"/>
                                  </p:stCondLst>
                                  <p:childTnLst>
                                    <p:animMotion origin="layout" path="M 4.79167E-6 -4.44444E-6 L 0.05546 -4.44444E-6 " pathEditMode="relative" rAng="0" ptsTypes="AA">
                                      <p:cBhvr>
                                        <p:cTn id="112" dur="750" spd="-100000" fill="hold"/>
                                        <p:tgtEl>
                                          <p:spTgt spid="12"/>
                                        </p:tgtEl>
                                        <p:attrNameLst>
                                          <p:attrName>ppt_x</p:attrName>
                                          <p:attrName>ppt_y</p:attrName>
                                        </p:attrNameLst>
                                      </p:cBhvr>
                                      <p:rCtr x="2773" y="0"/>
                                    </p:animMotion>
                                  </p:childTnLst>
                                </p:cTn>
                              </p:par>
                              <p:par>
                                <p:cTn id="113" presetID="10" presetClass="entr" presetSubtype="0" fill="hold" grpId="0" nodeType="withEffect">
                                  <p:stCondLst>
                                    <p:cond delay="2500"/>
                                  </p:stCondLst>
                                  <p:childTnLst>
                                    <p:set>
                                      <p:cBhvr>
                                        <p:cTn id="114" dur="1" fill="hold">
                                          <p:stCondLst>
                                            <p:cond delay="0"/>
                                          </p:stCondLst>
                                        </p:cTn>
                                        <p:tgtEl>
                                          <p:spTgt spid="18"/>
                                        </p:tgtEl>
                                        <p:attrNameLst>
                                          <p:attrName>style.visibility</p:attrName>
                                        </p:attrNameLst>
                                      </p:cBhvr>
                                      <p:to>
                                        <p:strVal val="visible"/>
                                      </p:to>
                                    </p:set>
                                    <p:animEffect transition="in" filter="fade">
                                      <p:cBhvr>
                                        <p:cTn id="115" dur="500"/>
                                        <p:tgtEl>
                                          <p:spTgt spid="18"/>
                                        </p:tgtEl>
                                      </p:cBhvr>
                                    </p:animEffect>
                                  </p:childTnLst>
                                </p:cTn>
                              </p:par>
                              <p:par>
                                <p:cTn id="116" presetID="42" presetClass="path" presetSubtype="0" decel="100000" fill="hold" grpId="1" nodeType="withEffect">
                                  <p:stCondLst>
                                    <p:cond delay="2500"/>
                                  </p:stCondLst>
                                  <p:childTnLst>
                                    <p:animMotion origin="layout" path="M 4.79167E-6 -7.40741E-7 L 0.05546 -7.40741E-7 " pathEditMode="relative" rAng="0" ptsTypes="AA">
                                      <p:cBhvr>
                                        <p:cTn id="117" dur="750" spd="-100000" fill="hold"/>
                                        <p:tgtEl>
                                          <p:spTgt spid="18"/>
                                        </p:tgtEl>
                                        <p:attrNameLst>
                                          <p:attrName>ppt_x</p:attrName>
                                          <p:attrName>ppt_y</p:attrName>
                                        </p:attrNameLst>
                                      </p:cBhvr>
                                      <p:rCtr x="2773" y="0"/>
                                    </p:animMotion>
                                  </p:childTnLst>
                                </p:cTn>
                              </p:par>
                              <p:par>
                                <p:cTn id="118" presetID="10" presetClass="entr" presetSubtype="0" fill="hold" grpId="0" nodeType="withEffect">
                                  <p:stCondLst>
                                    <p:cond delay="2750"/>
                                  </p:stCondLst>
                                  <p:childTnLst>
                                    <p:set>
                                      <p:cBhvr>
                                        <p:cTn id="119" dur="1" fill="hold">
                                          <p:stCondLst>
                                            <p:cond delay="0"/>
                                          </p:stCondLst>
                                        </p:cTn>
                                        <p:tgtEl>
                                          <p:spTgt spid="13"/>
                                        </p:tgtEl>
                                        <p:attrNameLst>
                                          <p:attrName>style.visibility</p:attrName>
                                        </p:attrNameLst>
                                      </p:cBhvr>
                                      <p:to>
                                        <p:strVal val="visible"/>
                                      </p:to>
                                    </p:set>
                                    <p:animEffect transition="in" filter="fade">
                                      <p:cBhvr>
                                        <p:cTn id="120" dur="500"/>
                                        <p:tgtEl>
                                          <p:spTgt spid="13"/>
                                        </p:tgtEl>
                                      </p:cBhvr>
                                    </p:animEffect>
                                  </p:childTnLst>
                                </p:cTn>
                              </p:par>
                              <p:par>
                                <p:cTn id="121" presetID="42" presetClass="path" presetSubtype="0" decel="100000" fill="hold" grpId="1" nodeType="withEffect">
                                  <p:stCondLst>
                                    <p:cond delay="2750"/>
                                  </p:stCondLst>
                                  <p:childTnLst>
                                    <p:animMotion origin="layout" path="M 4.79167E-6 1.48148E-6 L 0.05546 1.48148E-6 " pathEditMode="relative" rAng="0" ptsTypes="AA">
                                      <p:cBhvr>
                                        <p:cTn id="122" dur="750" spd="-100000" fill="hold"/>
                                        <p:tgtEl>
                                          <p:spTgt spid="13"/>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3" grpId="2"/>
      <p:bldP spid="3" grpId="3"/>
      <p:bldP spid="4" grpId="0"/>
      <p:bldP spid="4" grpId="1"/>
      <p:bldP spid="4" grpId="2"/>
      <p:bldP spid="4" grpId="3"/>
      <p:bldP spid="5" grpId="0"/>
      <p:bldP spid="5" grpId="1"/>
      <p:bldP spid="5" grpId="2"/>
      <p:bldP spid="5" grpId="3"/>
      <p:bldP spid="6" grpId="0"/>
      <p:bldP spid="6" grpId="1"/>
      <p:bldP spid="6" grpId="2"/>
      <p:bldP spid="6" grpId="3"/>
      <p:bldP spid="7" grpId="0"/>
      <p:bldP spid="7" grpId="1"/>
      <p:bldP spid="7" grpId="2"/>
      <p:bldP spid="7" grpId="3"/>
      <p:bldP spid="8" grpId="0" animBg="1"/>
      <p:bldP spid="8" grpId="1" animBg="1"/>
      <p:bldP spid="10" grpId="0"/>
      <p:bldP spid="10" grpId="1"/>
      <p:bldP spid="11" grpId="0"/>
      <p:bldP spid="11" grpId="1"/>
      <p:bldP spid="12" grpId="0"/>
      <p:bldP spid="12" grpId="1"/>
      <p:bldP spid="13" grpId="0"/>
      <p:bldP spid="13" grpId="1"/>
      <p:bldP spid="16" grpId="0" animBg="1"/>
      <p:bldP spid="16" grpId="1" animBg="1"/>
      <p:bldP spid="17" grpId="0" animBg="1"/>
      <p:bldP spid="17" grpId="1" animBg="1"/>
      <p:bldP spid="18" grpId="0" animBg="1"/>
      <p:bldP spid="18" grpId="1" animBg="1"/>
      <p:bldP spid="19" grpId="0"/>
      <p:bldP spid="19" grpId="1"/>
      <p:bldP spid="20" grpId="0"/>
      <p:bldP spid="2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Hình chữ nhật 47">
            <a:extLst>
              <a:ext uri="{FF2B5EF4-FFF2-40B4-BE49-F238E27FC236}">
                <a16:creationId xmlns:a16="http://schemas.microsoft.com/office/drawing/2014/main" id="{A055D6CE-C517-C9A8-A81B-3B4C29E7D54F}"/>
              </a:ext>
            </a:extLst>
          </p:cNvPr>
          <p:cNvSpPr/>
          <p:nvPr/>
        </p:nvSpPr>
        <p:spPr>
          <a:xfrm>
            <a:off x="1036676" y="1052512"/>
            <a:ext cx="10134600" cy="4752975"/>
          </a:xfrm>
          <a:prstGeom prst="rect">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ình chữ nhật 48">
            <a:extLst>
              <a:ext uri="{FF2B5EF4-FFF2-40B4-BE49-F238E27FC236}">
                <a16:creationId xmlns:a16="http://schemas.microsoft.com/office/drawing/2014/main" id="{3E13C8A7-0378-92E8-12F5-74DC649919C4}"/>
              </a:ext>
            </a:extLst>
          </p:cNvPr>
          <p:cNvSpPr/>
          <p:nvPr/>
        </p:nvSpPr>
        <p:spPr>
          <a:xfrm>
            <a:off x="8220075" y="0"/>
            <a:ext cx="2638425" cy="6858000"/>
          </a:xfrm>
          <a:prstGeom prst="rect">
            <a:avLst/>
          </a:prstGeom>
          <a:gradFill flip="none" rotWithShape="1">
            <a:gsLst>
              <a:gs pos="0">
                <a:srgbClr val="EA384D">
                  <a:alpha val="50000"/>
                </a:srgbClr>
              </a:gs>
              <a:gs pos="100000">
                <a:srgbClr val="D31027">
                  <a:alpha val="5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tự do: Hình 7">
            <a:extLst>
              <a:ext uri="{FF2B5EF4-FFF2-40B4-BE49-F238E27FC236}">
                <a16:creationId xmlns:a16="http://schemas.microsoft.com/office/drawing/2014/main" id="{1C3041F3-015B-C6A0-5C1E-8FCD362FE072}"/>
              </a:ext>
            </a:extLst>
          </p:cNvPr>
          <p:cNvSpPr/>
          <p:nvPr/>
        </p:nvSpPr>
        <p:spPr>
          <a:xfrm rot="2700000">
            <a:off x="5804902" y="6560951"/>
            <a:ext cx="582197" cy="582197"/>
          </a:xfrm>
          <a:custGeom>
            <a:avLst/>
            <a:gdLst>
              <a:gd name="connsiteX0" fmla="*/ 76048 w 582197"/>
              <a:gd name="connsiteY0" fmla="*/ 76048 h 582197"/>
              <a:gd name="connsiteX1" fmla="*/ 259643 w 582197"/>
              <a:gd name="connsiteY1" fmla="*/ 0 h 582197"/>
              <a:gd name="connsiteX2" fmla="*/ 540515 w 582197"/>
              <a:gd name="connsiteY2" fmla="*/ 0 h 582197"/>
              <a:gd name="connsiteX3" fmla="*/ 582197 w 582197"/>
              <a:gd name="connsiteY3" fmla="*/ 8416 h 582197"/>
              <a:gd name="connsiteX4" fmla="*/ 8415 w 582197"/>
              <a:gd name="connsiteY4" fmla="*/ 582197 h 582197"/>
              <a:gd name="connsiteX5" fmla="*/ 0 w 582197"/>
              <a:gd name="connsiteY5" fmla="*/ 540516 h 582197"/>
              <a:gd name="connsiteX6" fmla="*/ 0 w 582197"/>
              <a:gd name="connsiteY6" fmla="*/ 259643 h 582197"/>
              <a:gd name="connsiteX7" fmla="*/ 76048 w 582197"/>
              <a:gd name="connsiteY7" fmla="*/ 76048 h 58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197" h="582197">
                <a:moveTo>
                  <a:pt x="76048" y="76048"/>
                </a:moveTo>
                <a:cubicBezTo>
                  <a:pt x="123034" y="29062"/>
                  <a:pt x="187944" y="0"/>
                  <a:pt x="259643" y="0"/>
                </a:cubicBezTo>
                <a:lnTo>
                  <a:pt x="540515" y="0"/>
                </a:lnTo>
                <a:lnTo>
                  <a:pt x="582197" y="8416"/>
                </a:lnTo>
                <a:lnTo>
                  <a:pt x="8415" y="582197"/>
                </a:lnTo>
                <a:lnTo>
                  <a:pt x="0" y="540516"/>
                </a:lnTo>
                <a:lnTo>
                  <a:pt x="0" y="259643"/>
                </a:lnTo>
                <a:cubicBezTo>
                  <a:pt x="0" y="187945"/>
                  <a:pt x="29062" y="123034"/>
                  <a:pt x="76048" y="76048"/>
                </a:cubicBezTo>
                <a:close/>
              </a:path>
            </a:pathLst>
          </a:custGeom>
          <a:solidFill>
            <a:schemeClr val="bg1"/>
          </a:solidFill>
          <a:ln>
            <a:noFill/>
          </a:ln>
          <a:effectLst>
            <a:outerShdw blurRad="254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pic>
        <p:nvPicPr>
          <p:cNvPr id="52" name="Hình ảnh 51">
            <a:extLst>
              <a:ext uri="{FF2B5EF4-FFF2-40B4-BE49-F238E27FC236}">
                <a16:creationId xmlns:a16="http://schemas.microsoft.com/office/drawing/2014/main" id="{2FA13DD0-514A-7344-2C1D-AB2E41B5A4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69197" y="2164597"/>
            <a:ext cx="3292330" cy="2960176"/>
          </a:xfrm>
          <a:prstGeom prst="rect">
            <a:avLst/>
          </a:prstGeom>
        </p:spPr>
      </p:pic>
      <p:sp>
        <p:nvSpPr>
          <p:cNvPr id="53" name="Hộp Văn bản 52">
            <a:extLst>
              <a:ext uri="{FF2B5EF4-FFF2-40B4-BE49-F238E27FC236}">
                <a16:creationId xmlns:a16="http://schemas.microsoft.com/office/drawing/2014/main" id="{E4B1E1D6-E3BB-3EB0-9464-DCA5E17389D0}"/>
              </a:ext>
            </a:extLst>
          </p:cNvPr>
          <p:cNvSpPr txBox="1"/>
          <p:nvPr/>
        </p:nvSpPr>
        <p:spPr>
          <a:xfrm>
            <a:off x="1699750" y="1314262"/>
            <a:ext cx="5519781" cy="2646878"/>
          </a:xfrm>
          <a:prstGeom prst="rect">
            <a:avLst/>
          </a:prstGeom>
          <a:noFill/>
        </p:spPr>
        <p:txBody>
          <a:bodyPr wrap="none" rtlCol="0">
            <a:spAutoFit/>
          </a:bodyPr>
          <a:lstStyle>
            <a:defPPr>
              <a:defRPr lang="vi-VN"/>
            </a:defPPr>
            <a:lvl1pPr>
              <a:defRPr sz="4000">
                <a:gradFill>
                  <a:gsLst>
                    <a:gs pos="0">
                      <a:srgbClr val="D31027"/>
                    </a:gs>
                    <a:gs pos="100000">
                      <a:srgbClr val="EA384D"/>
                    </a:gs>
                  </a:gsLst>
                  <a:lin ang="2700000" scaled="1"/>
                </a:gradFill>
                <a:latin typeface="Retro Signature" pitchFamily="50" charset="0"/>
              </a:defRPr>
            </a:lvl1pPr>
          </a:lstStyle>
          <a:p>
            <a:r>
              <a:rPr lang="en-US" sz="16600" dirty="0"/>
              <a:t>Marketing</a:t>
            </a:r>
            <a:endParaRPr lang="vi-VN" sz="16600" dirty="0"/>
          </a:p>
        </p:txBody>
      </p:sp>
      <p:sp>
        <p:nvSpPr>
          <p:cNvPr id="54" name="Hộp Văn bản 53">
            <a:extLst>
              <a:ext uri="{FF2B5EF4-FFF2-40B4-BE49-F238E27FC236}">
                <a16:creationId xmlns:a16="http://schemas.microsoft.com/office/drawing/2014/main" id="{C441E555-F18B-C9E2-B524-98E43F8BD4EF}"/>
              </a:ext>
            </a:extLst>
          </p:cNvPr>
          <p:cNvSpPr txBox="1"/>
          <p:nvPr/>
        </p:nvSpPr>
        <p:spPr>
          <a:xfrm>
            <a:off x="2672239" y="3428999"/>
            <a:ext cx="3224469" cy="954107"/>
          </a:xfrm>
          <a:prstGeom prst="rect">
            <a:avLst/>
          </a:prstGeom>
          <a:noFill/>
        </p:spPr>
        <p:txBody>
          <a:bodyPr wrap="square">
            <a:spAutoFit/>
          </a:bodyPr>
          <a:lstStyle>
            <a:defPPr>
              <a:defRPr lang="vi-VN"/>
            </a:defPPr>
            <a:lvl1pPr>
              <a:defRPr sz="1400">
                <a:solidFill>
                  <a:schemeClr val="tx1">
                    <a:lumMod val="65000"/>
                    <a:lumOff val="35000"/>
                  </a:schemeClr>
                </a:solidFill>
                <a:effectLst/>
                <a:ea typeface="Times New Roman" panose="02020603050405020304" pitchFamily="18" charset="0"/>
                <a:cs typeface="Times New Roman" panose="02020603050405020304" pitchFamily="18" charset="0"/>
              </a:defRPr>
            </a:lvl1pPr>
          </a:lstStyle>
          <a:p>
            <a:r>
              <a:rPr lang="vi-VN" dirty="0"/>
              <a:t>Hiện nay, trên thị trường chưa có trang web hỗ trợ người dùng tìm kiếm sản phẩm bằng các nguyên liệu tạo thành</a:t>
            </a:r>
            <a:r>
              <a:rPr lang="en-US" dirty="0"/>
              <a:t>…</a:t>
            </a:r>
            <a:endParaRPr lang="vi-VN" dirty="0"/>
          </a:p>
        </p:txBody>
      </p:sp>
      <p:sp>
        <p:nvSpPr>
          <p:cNvPr id="55" name="Hình tự do: Hình 54">
            <a:extLst>
              <a:ext uri="{FF2B5EF4-FFF2-40B4-BE49-F238E27FC236}">
                <a16:creationId xmlns:a16="http://schemas.microsoft.com/office/drawing/2014/main" id="{56A6355A-69D4-D965-D873-4D9FA24F6A9B}"/>
              </a:ext>
            </a:extLst>
          </p:cNvPr>
          <p:cNvSpPr/>
          <p:nvPr/>
        </p:nvSpPr>
        <p:spPr>
          <a:xfrm>
            <a:off x="2782804" y="4519347"/>
            <a:ext cx="1172452" cy="322214"/>
          </a:xfrm>
          <a:custGeom>
            <a:avLst/>
            <a:gdLst>
              <a:gd name="connsiteX0" fmla="*/ 401041 w 12091952"/>
              <a:gd name="connsiteY0" fmla="*/ 0 h 4002468"/>
              <a:gd name="connsiteX1" fmla="*/ 2001239 w 12091952"/>
              <a:gd name="connsiteY1" fmla="*/ 0 h 4002468"/>
              <a:gd name="connsiteX2" fmla="*/ 2114613 w 12091952"/>
              <a:gd name="connsiteY2" fmla="*/ 0 h 4002468"/>
              <a:gd name="connsiteX3" fmla="*/ 10090718 w 12091952"/>
              <a:gd name="connsiteY3" fmla="*/ 0 h 4002468"/>
              <a:gd name="connsiteX4" fmla="*/ 12051294 w 12091952"/>
              <a:gd name="connsiteY4" fmla="*/ 1597916 h 4002468"/>
              <a:gd name="connsiteX5" fmla="*/ 12091293 w 12091952"/>
              <a:gd name="connsiteY5" fmla="*/ 1994697 h 4002468"/>
              <a:gd name="connsiteX6" fmla="*/ 12091300 w 12091952"/>
              <a:gd name="connsiteY6" fmla="*/ 1994731 h 4002468"/>
              <a:gd name="connsiteX7" fmla="*/ 12091300 w 12091952"/>
              <a:gd name="connsiteY7" fmla="*/ 1994766 h 4002468"/>
              <a:gd name="connsiteX8" fmla="*/ 12091952 w 12091952"/>
              <a:gd name="connsiteY8" fmla="*/ 2001234 h 4002468"/>
              <a:gd name="connsiteX9" fmla="*/ 12091300 w 12091952"/>
              <a:gd name="connsiteY9" fmla="*/ 2007703 h 4002468"/>
              <a:gd name="connsiteX10" fmla="*/ 12091300 w 12091952"/>
              <a:gd name="connsiteY10" fmla="*/ 3598844 h 4002468"/>
              <a:gd name="connsiteX11" fmla="*/ 11690260 w 12091952"/>
              <a:gd name="connsiteY11" fmla="*/ 3999884 h 4002468"/>
              <a:gd name="connsiteX12" fmla="*/ 10141891 w 12091952"/>
              <a:gd name="connsiteY12" fmla="*/ 3999884 h 4002468"/>
              <a:gd name="connsiteX13" fmla="*/ 10090718 w 12091952"/>
              <a:gd name="connsiteY13" fmla="*/ 4002468 h 4002468"/>
              <a:gd name="connsiteX14" fmla="*/ 2001239 w 12091952"/>
              <a:gd name="connsiteY14" fmla="*/ 4002468 h 4002468"/>
              <a:gd name="connsiteX15" fmla="*/ 40663 w 12091952"/>
              <a:gd name="connsiteY15" fmla="*/ 2404553 h 4002468"/>
              <a:gd name="connsiteX16" fmla="*/ 798 w 12091952"/>
              <a:gd name="connsiteY16" fmla="*/ 2009101 h 4002468"/>
              <a:gd name="connsiteX17" fmla="*/ 0 w 12091952"/>
              <a:gd name="connsiteY17" fmla="*/ 2005153 h 4002468"/>
              <a:gd name="connsiteX18" fmla="*/ 0 w 12091952"/>
              <a:gd name="connsiteY18" fmla="*/ 401040 h 4002468"/>
              <a:gd name="connsiteX19" fmla="*/ 401041 w 12091952"/>
              <a:gd name="connsiteY19" fmla="*/ 0 h 400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91952" h="4002468">
                <a:moveTo>
                  <a:pt x="401041" y="0"/>
                </a:moveTo>
                <a:lnTo>
                  <a:pt x="2001239" y="0"/>
                </a:lnTo>
                <a:lnTo>
                  <a:pt x="2114613" y="0"/>
                </a:lnTo>
                <a:lnTo>
                  <a:pt x="10090718" y="0"/>
                </a:lnTo>
                <a:cubicBezTo>
                  <a:pt x="11057813" y="0"/>
                  <a:pt x="11864687" y="685987"/>
                  <a:pt x="12051294" y="1597916"/>
                </a:cubicBezTo>
                <a:lnTo>
                  <a:pt x="12091293" y="1994697"/>
                </a:lnTo>
                <a:lnTo>
                  <a:pt x="12091300" y="1994731"/>
                </a:lnTo>
                <a:lnTo>
                  <a:pt x="12091300" y="1994766"/>
                </a:lnTo>
                <a:lnTo>
                  <a:pt x="12091952" y="2001234"/>
                </a:lnTo>
                <a:lnTo>
                  <a:pt x="12091300" y="2007703"/>
                </a:lnTo>
                <a:lnTo>
                  <a:pt x="12091300" y="3598844"/>
                </a:lnTo>
                <a:cubicBezTo>
                  <a:pt x="12091300" y="3820332"/>
                  <a:pt x="11911748" y="3999884"/>
                  <a:pt x="11690260" y="3999884"/>
                </a:cubicBezTo>
                <a:lnTo>
                  <a:pt x="10141891" y="3999884"/>
                </a:lnTo>
                <a:lnTo>
                  <a:pt x="10090718" y="4002468"/>
                </a:lnTo>
                <a:lnTo>
                  <a:pt x="2001239" y="4002468"/>
                </a:lnTo>
                <a:cubicBezTo>
                  <a:pt x="1034144" y="4002468"/>
                  <a:pt x="227270" y="3316481"/>
                  <a:pt x="40663" y="2404553"/>
                </a:cubicBezTo>
                <a:lnTo>
                  <a:pt x="798" y="2009101"/>
                </a:lnTo>
                <a:lnTo>
                  <a:pt x="0" y="2005153"/>
                </a:lnTo>
                <a:lnTo>
                  <a:pt x="0" y="401040"/>
                </a:lnTo>
                <a:cubicBezTo>
                  <a:pt x="0" y="179552"/>
                  <a:pt x="179553" y="0"/>
                  <a:pt x="401041" y="0"/>
                </a:cubicBezTo>
                <a:close/>
              </a:path>
            </a:pathLst>
          </a:custGeom>
          <a:gradFill flip="none" rotWithShape="1">
            <a:gsLst>
              <a:gs pos="0">
                <a:srgbClr val="D31027"/>
              </a:gs>
              <a:gs pos="100000">
                <a:srgbClr val="EA384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800" dirty="0"/>
              <a:t>Superior</a:t>
            </a:r>
            <a:endParaRPr lang="vi-VN" sz="800" dirty="0"/>
          </a:p>
        </p:txBody>
      </p:sp>
      <p:pic>
        <p:nvPicPr>
          <p:cNvPr id="3" name="Picture 68">
            <a:extLst>
              <a:ext uri="{FF2B5EF4-FFF2-40B4-BE49-F238E27FC236}">
                <a16:creationId xmlns:a16="http://schemas.microsoft.com/office/drawing/2014/main" id="{5CBB41BB-46C0-9653-EF6B-A99F4FA8FAB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485010" y="3309862"/>
            <a:ext cx="119640" cy="119640"/>
          </a:xfrm>
          <a:prstGeom prst="rect">
            <a:avLst/>
          </a:prstGeom>
        </p:spPr>
      </p:pic>
      <p:pic>
        <p:nvPicPr>
          <p:cNvPr id="4" name="Picture 69">
            <a:extLst>
              <a:ext uri="{FF2B5EF4-FFF2-40B4-BE49-F238E27FC236}">
                <a16:creationId xmlns:a16="http://schemas.microsoft.com/office/drawing/2014/main" id="{077A781F-43D3-9B71-D534-1FA6248A7965}"/>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477034" y="3893344"/>
            <a:ext cx="135592" cy="135593"/>
          </a:xfrm>
          <a:prstGeom prst="rect">
            <a:avLst/>
          </a:prstGeom>
        </p:spPr>
      </p:pic>
      <p:pic>
        <p:nvPicPr>
          <p:cNvPr id="5" name="Picture 72">
            <a:extLst>
              <a:ext uri="{FF2B5EF4-FFF2-40B4-BE49-F238E27FC236}">
                <a16:creationId xmlns:a16="http://schemas.microsoft.com/office/drawing/2014/main" id="{19BF8FBC-26B2-BFDE-2BD2-54BCF1555F28}"/>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brightnessContrast bright="-100000" contrast="-100000"/>
                    </a14:imgEffect>
                  </a14:imgLayer>
                </a14:imgProps>
              </a:ext>
            </a:extLst>
          </a:blip>
          <a:stretch>
            <a:fillRect/>
          </a:stretch>
        </p:blipFill>
        <p:spPr>
          <a:xfrm>
            <a:off x="476477" y="3594696"/>
            <a:ext cx="136706" cy="136706"/>
          </a:xfrm>
          <a:prstGeom prst="rect">
            <a:avLst/>
          </a:prstGeom>
        </p:spPr>
      </p:pic>
      <p:sp>
        <p:nvSpPr>
          <p:cNvPr id="2" name="Hình tự do: Hình 2">
            <a:extLst>
              <a:ext uri="{FF2B5EF4-FFF2-40B4-BE49-F238E27FC236}">
                <a16:creationId xmlns:a16="http://schemas.microsoft.com/office/drawing/2014/main" id="{1E08962A-E025-ADDD-3460-70E4EF0B7F06}"/>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6" name="Đồ họa 54" descr="Cat with solid fill">
            <a:extLst>
              <a:ext uri="{FF2B5EF4-FFF2-40B4-BE49-F238E27FC236}">
                <a16:creationId xmlns:a16="http://schemas.microsoft.com/office/drawing/2014/main" id="{6827714F-5E7E-A1BC-15FE-B46CB5F45F48}"/>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7" name="Hộp Văn bản 4">
            <a:extLst>
              <a:ext uri="{FF2B5EF4-FFF2-40B4-BE49-F238E27FC236}">
                <a16:creationId xmlns:a16="http://schemas.microsoft.com/office/drawing/2014/main" id="{5C00FFE2-EA03-3D35-8233-E58C6F6E220C}"/>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9" name="Hộp Văn bản 5">
            <a:extLst>
              <a:ext uri="{FF2B5EF4-FFF2-40B4-BE49-F238E27FC236}">
                <a16:creationId xmlns:a16="http://schemas.microsoft.com/office/drawing/2014/main" id="{542960E7-3E2B-7E2C-EB6C-D265745443AC}"/>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10" name="Đồ họa 61" descr="Kitten with solid fill">
            <a:extLst>
              <a:ext uri="{FF2B5EF4-FFF2-40B4-BE49-F238E27FC236}">
                <a16:creationId xmlns:a16="http://schemas.microsoft.com/office/drawing/2014/main" id="{1AD56158-F4D3-6CAF-3FE2-5F9B7C7EA176}"/>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15" name="Đường nối Thẳng 7">
            <a:extLst>
              <a:ext uri="{FF2B5EF4-FFF2-40B4-BE49-F238E27FC236}">
                <a16:creationId xmlns:a16="http://schemas.microsoft.com/office/drawing/2014/main" id="{15C9ED29-BCD6-8D85-1209-AC9254791170}"/>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Hộp Văn bản 8">
            <a:extLst>
              <a:ext uri="{FF2B5EF4-FFF2-40B4-BE49-F238E27FC236}">
                <a16:creationId xmlns:a16="http://schemas.microsoft.com/office/drawing/2014/main" id="{A16FDBB0-CA22-3BB2-3FE8-7FE07DEA838A}"/>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spTree>
    <p:extLst>
      <p:ext uri="{BB962C8B-B14F-4D97-AF65-F5344CB8AC3E}">
        <p14:creationId xmlns:p14="http://schemas.microsoft.com/office/powerpoint/2010/main" val="261324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42" presetClass="path" presetSubtype="0" decel="100000" fill="hold" grpId="1" nodeType="withEffect">
                                  <p:stCondLst>
                                    <p:cond delay="150"/>
                                  </p:stCondLst>
                                  <p:childTnLst>
                                    <p:animMotion origin="layout" path="M -2.70833E-6 -7.40741E-7 L 0.0681 -7.40741E-7 " pathEditMode="relative" rAng="0" ptsTypes="AA">
                                      <p:cBhvr>
                                        <p:cTn id="12" dur="1000" spd="-100000" fill="hold"/>
                                        <p:tgtEl>
                                          <p:spTgt spid="53"/>
                                        </p:tgtEl>
                                        <p:attrNameLst>
                                          <p:attrName>ppt_x</p:attrName>
                                          <p:attrName>ppt_y</p:attrName>
                                        </p:attrNameLst>
                                      </p:cBhvr>
                                      <p:rCtr x="3398" y="0"/>
                                    </p:animMotion>
                                  </p:childTnLst>
                                </p:cTn>
                              </p:par>
                              <p:par>
                                <p:cTn id="13" presetID="10" presetClass="entr" presetSubtype="0" fill="hold" grpId="0" nodeType="withEffect">
                                  <p:stCondLst>
                                    <p:cond delay="25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42" presetClass="path" presetSubtype="0" decel="100000" fill="hold" grpId="1" nodeType="withEffect">
                                  <p:stCondLst>
                                    <p:cond delay="250"/>
                                  </p:stCondLst>
                                  <p:childTnLst>
                                    <p:animMotion origin="layout" path="M -2.08333E-6 -4.44444E-6 L 0.0681 -4.44444E-6 " pathEditMode="relative" rAng="0" ptsTypes="AA">
                                      <p:cBhvr>
                                        <p:cTn id="17" dur="1000" spd="-100000" fill="hold"/>
                                        <p:tgtEl>
                                          <p:spTgt spid="54"/>
                                        </p:tgtEl>
                                        <p:attrNameLst>
                                          <p:attrName>ppt_x</p:attrName>
                                          <p:attrName>ppt_y</p:attrName>
                                        </p:attrNameLst>
                                      </p:cBhvr>
                                      <p:rCtr x="3398" y="0"/>
                                    </p:animMotion>
                                  </p:childTnLst>
                                </p:cTn>
                              </p:par>
                              <p:par>
                                <p:cTn id="18" presetID="10" presetClass="entr" presetSubtype="0" fill="hold" grpId="0" nodeType="withEffect">
                                  <p:stCondLst>
                                    <p:cond delay="50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42" presetClass="path" presetSubtype="0" decel="100000" fill="hold" grpId="1" nodeType="withEffect">
                                  <p:stCondLst>
                                    <p:cond delay="500"/>
                                  </p:stCondLst>
                                  <p:childTnLst>
                                    <p:animMotion origin="layout" path="M -2.08333E-6 2.59259E-6 L 0.0681 2.59259E-6 " pathEditMode="relative" rAng="0" ptsTypes="AA">
                                      <p:cBhvr>
                                        <p:cTn id="22" dur="1000" spd="-100000" fill="hold"/>
                                        <p:tgtEl>
                                          <p:spTgt spid="55"/>
                                        </p:tgtEl>
                                        <p:attrNameLst>
                                          <p:attrName>ppt_x</p:attrName>
                                          <p:attrName>ppt_y</p:attrName>
                                        </p:attrNameLst>
                                      </p:cBhvr>
                                      <p:rCtr x="3398" y="0"/>
                                    </p:animMotion>
                                  </p:childTnLst>
                                </p:cTn>
                              </p:par>
                              <p:par>
                                <p:cTn id="23" presetID="22" presetClass="entr" presetSubtype="1" fill="hold" grpId="0" nodeType="withEffect">
                                  <p:stCondLst>
                                    <p:cond delay="15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par>
                                <p:cTn id="26" presetID="53" presetClass="entr" presetSubtype="16" fill="hold" nodeType="withEffect">
                                  <p:stCondLst>
                                    <p:cond delay="250"/>
                                  </p:stCondLst>
                                  <p:childTnLst>
                                    <p:set>
                                      <p:cBhvr>
                                        <p:cTn id="27" dur="1" fill="hold">
                                          <p:stCondLst>
                                            <p:cond delay="0"/>
                                          </p:stCondLst>
                                        </p:cTn>
                                        <p:tgtEl>
                                          <p:spTgt spid="52"/>
                                        </p:tgtEl>
                                        <p:attrNameLst>
                                          <p:attrName>style.visibility</p:attrName>
                                        </p:attrNameLst>
                                      </p:cBhvr>
                                      <p:to>
                                        <p:strVal val="visible"/>
                                      </p:to>
                                    </p:set>
                                    <p:anim calcmode="lin" valueType="num">
                                      <p:cBhvr>
                                        <p:cTn id="28" dur="500" fill="hold"/>
                                        <p:tgtEl>
                                          <p:spTgt spid="52"/>
                                        </p:tgtEl>
                                        <p:attrNameLst>
                                          <p:attrName>ppt_w</p:attrName>
                                        </p:attrNameLst>
                                      </p:cBhvr>
                                      <p:tavLst>
                                        <p:tav tm="0">
                                          <p:val>
                                            <p:fltVal val="0"/>
                                          </p:val>
                                        </p:tav>
                                        <p:tav tm="100000">
                                          <p:val>
                                            <p:strVal val="#ppt_w"/>
                                          </p:val>
                                        </p:tav>
                                      </p:tavLst>
                                    </p:anim>
                                    <p:anim calcmode="lin" valueType="num">
                                      <p:cBhvr>
                                        <p:cTn id="29" dur="500" fill="hold"/>
                                        <p:tgtEl>
                                          <p:spTgt spid="52"/>
                                        </p:tgtEl>
                                        <p:attrNameLst>
                                          <p:attrName>ppt_h</p:attrName>
                                        </p:attrNameLst>
                                      </p:cBhvr>
                                      <p:tavLst>
                                        <p:tav tm="0">
                                          <p:val>
                                            <p:fltVal val="0"/>
                                          </p:val>
                                        </p:tav>
                                        <p:tav tm="100000">
                                          <p:val>
                                            <p:strVal val="#ppt_h"/>
                                          </p:val>
                                        </p:tav>
                                      </p:tavLst>
                                    </p:anim>
                                    <p:animEffect transition="in" filter="fade">
                                      <p:cBhvr>
                                        <p:cTn id="30" dur="500"/>
                                        <p:tgtEl>
                                          <p:spTgt spid="52"/>
                                        </p:tgtEl>
                                      </p:cBhvr>
                                    </p:animEffect>
                                  </p:childTnLst>
                                </p:cTn>
                              </p:par>
                              <p:par>
                                <p:cTn id="31" presetID="42" presetClass="path" presetSubtype="0" decel="100000" fill="hold" nodeType="withEffect">
                                  <p:stCondLst>
                                    <p:cond delay="250"/>
                                  </p:stCondLst>
                                  <p:childTnLst>
                                    <p:animMotion origin="layout" path="M 1.875E-6 -4.07407E-6 L -0.00013 0.1588 " pathEditMode="relative" rAng="0" ptsTypes="AA">
                                      <p:cBhvr>
                                        <p:cTn id="32" dur="750" spd="-100000" fill="hold"/>
                                        <p:tgtEl>
                                          <p:spTgt spid="52"/>
                                        </p:tgtEl>
                                        <p:attrNameLst>
                                          <p:attrName>ppt_x</p:attrName>
                                          <p:attrName>ppt_y</p:attrName>
                                        </p:attrNameLst>
                                      </p:cBhvr>
                                      <p:rCtr x="-13" y="7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3" grpId="0"/>
      <p:bldP spid="53" grpId="1"/>
      <p:bldP spid="54" grpId="0"/>
      <p:bldP spid="54" grpId="1"/>
      <p:bldP spid="55" grpId="0" animBg="1"/>
      <p:bldP spid="5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Hình ảnh 62">
            <a:extLst>
              <a:ext uri="{FF2B5EF4-FFF2-40B4-BE49-F238E27FC236}">
                <a16:creationId xmlns:a16="http://schemas.microsoft.com/office/drawing/2014/main" id="{9D412F5D-9175-E890-E6C5-9445CA77C5CB}"/>
              </a:ext>
            </a:extLst>
          </p:cNvPr>
          <p:cNvPicPr>
            <a:picLocks noChangeAspect="1"/>
          </p:cNvPicPr>
          <p:nvPr/>
        </p:nvPicPr>
        <p:blipFill>
          <a:blip r:embed="rId2">
            <a:extLst>
              <a:ext uri="{28A0092B-C50C-407E-A947-70E740481C1C}">
                <a14:useLocalDpi xmlns:a14="http://schemas.microsoft.com/office/drawing/2010/main" val="0"/>
              </a:ext>
            </a:extLst>
          </a:blip>
          <a:srcRect l="10476" r="10476"/>
          <a:stretch/>
        </p:blipFill>
        <p:spPr>
          <a:xfrm>
            <a:off x="7001821" y="1315860"/>
            <a:ext cx="2386086" cy="2013777"/>
          </a:xfrm>
          <a:custGeom>
            <a:avLst/>
            <a:gdLst>
              <a:gd name="connsiteX0" fmla="*/ 336298 w 2386086"/>
              <a:gd name="connsiteY0" fmla="*/ 0 h 2013777"/>
              <a:gd name="connsiteX1" fmla="*/ 2053012 w 2386086"/>
              <a:gd name="connsiteY1" fmla="*/ 0 h 2013777"/>
              <a:gd name="connsiteX2" fmla="*/ 2382478 w 2386086"/>
              <a:gd name="connsiteY2" fmla="*/ 268522 h 2013777"/>
              <a:gd name="connsiteX3" fmla="*/ 2386086 w 2386086"/>
              <a:gd name="connsiteY3" fmla="*/ 304317 h 2013777"/>
              <a:gd name="connsiteX4" fmla="*/ 2386086 w 2386086"/>
              <a:gd name="connsiteY4" fmla="*/ 1713430 h 2013777"/>
              <a:gd name="connsiteX5" fmla="*/ 2382478 w 2386086"/>
              <a:gd name="connsiteY5" fmla="*/ 1749225 h 2013777"/>
              <a:gd name="connsiteX6" fmla="*/ 2120788 w 2386086"/>
              <a:gd name="connsiteY6" fmla="*/ 2010915 h 2013777"/>
              <a:gd name="connsiteX7" fmla="*/ 2092394 w 2386086"/>
              <a:gd name="connsiteY7" fmla="*/ 2013777 h 2013777"/>
              <a:gd name="connsiteX8" fmla="*/ 296917 w 2386086"/>
              <a:gd name="connsiteY8" fmla="*/ 2013777 h 2013777"/>
              <a:gd name="connsiteX9" fmla="*/ 268523 w 2386086"/>
              <a:gd name="connsiteY9" fmla="*/ 2010915 h 2013777"/>
              <a:gd name="connsiteX10" fmla="*/ 0 w 2386086"/>
              <a:gd name="connsiteY10" fmla="*/ 1681449 h 2013777"/>
              <a:gd name="connsiteX11" fmla="*/ 0 w 2386086"/>
              <a:gd name="connsiteY11" fmla="*/ 336298 h 2013777"/>
              <a:gd name="connsiteX12" fmla="*/ 336298 w 2386086"/>
              <a:gd name="connsiteY12" fmla="*/ 0 h 201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86086" h="2013777">
                <a:moveTo>
                  <a:pt x="336298" y="0"/>
                </a:moveTo>
                <a:lnTo>
                  <a:pt x="2053012" y="0"/>
                </a:lnTo>
                <a:cubicBezTo>
                  <a:pt x="2215528" y="0"/>
                  <a:pt x="2351119" y="115277"/>
                  <a:pt x="2382478" y="268522"/>
                </a:cubicBezTo>
                <a:lnTo>
                  <a:pt x="2386086" y="304317"/>
                </a:lnTo>
                <a:lnTo>
                  <a:pt x="2386086" y="1713430"/>
                </a:lnTo>
                <a:lnTo>
                  <a:pt x="2382478" y="1749225"/>
                </a:lnTo>
                <a:cubicBezTo>
                  <a:pt x="2355599" y="1880578"/>
                  <a:pt x="2252141" y="1984036"/>
                  <a:pt x="2120788" y="2010915"/>
                </a:cubicBezTo>
                <a:lnTo>
                  <a:pt x="2092394" y="2013777"/>
                </a:lnTo>
                <a:lnTo>
                  <a:pt x="296917" y="2013777"/>
                </a:lnTo>
                <a:lnTo>
                  <a:pt x="268523" y="2010915"/>
                </a:lnTo>
                <a:cubicBezTo>
                  <a:pt x="115277" y="1979556"/>
                  <a:pt x="0" y="1843965"/>
                  <a:pt x="0" y="1681449"/>
                </a:cubicBezTo>
                <a:lnTo>
                  <a:pt x="0" y="336298"/>
                </a:lnTo>
                <a:cubicBezTo>
                  <a:pt x="0" y="150566"/>
                  <a:pt x="150566" y="0"/>
                  <a:pt x="336298" y="0"/>
                </a:cubicBezTo>
                <a:close/>
              </a:path>
            </a:pathLst>
          </a:custGeom>
        </p:spPr>
      </p:pic>
      <p:pic>
        <p:nvPicPr>
          <p:cNvPr id="59" name="Hình ảnh 58">
            <a:extLst>
              <a:ext uri="{FF2B5EF4-FFF2-40B4-BE49-F238E27FC236}">
                <a16:creationId xmlns:a16="http://schemas.microsoft.com/office/drawing/2014/main" id="{37F79542-1791-3795-5089-6BFC47057FA2}"/>
              </a:ext>
            </a:extLst>
          </p:cNvPr>
          <p:cNvPicPr>
            <a:picLocks noChangeAspect="1"/>
          </p:cNvPicPr>
          <p:nvPr/>
        </p:nvPicPr>
        <p:blipFill>
          <a:blip r:embed="rId3">
            <a:extLst>
              <a:ext uri="{28A0092B-C50C-407E-A947-70E740481C1C}">
                <a14:useLocalDpi xmlns:a14="http://schemas.microsoft.com/office/drawing/2010/main" val="0"/>
              </a:ext>
            </a:extLst>
          </a:blip>
          <a:srcRect t="18036" b="18036"/>
          <a:stretch/>
        </p:blipFill>
        <p:spPr>
          <a:xfrm>
            <a:off x="1845573" y="1311171"/>
            <a:ext cx="4749333" cy="2022436"/>
          </a:xfrm>
          <a:custGeom>
            <a:avLst/>
            <a:gdLst>
              <a:gd name="connsiteX0" fmla="*/ 337079 w 4749333"/>
              <a:gd name="connsiteY0" fmla="*/ 0 h 2022436"/>
              <a:gd name="connsiteX1" fmla="*/ 4412254 w 4749333"/>
              <a:gd name="connsiteY1" fmla="*/ 0 h 2022436"/>
              <a:gd name="connsiteX2" fmla="*/ 4749333 w 4749333"/>
              <a:gd name="connsiteY2" fmla="*/ 337079 h 2022436"/>
              <a:gd name="connsiteX3" fmla="*/ 4749333 w 4749333"/>
              <a:gd name="connsiteY3" fmla="*/ 1685357 h 2022436"/>
              <a:gd name="connsiteX4" fmla="*/ 4412254 w 4749333"/>
              <a:gd name="connsiteY4" fmla="*/ 2022436 h 2022436"/>
              <a:gd name="connsiteX5" fmla="*/ 337079 w 4749333"/>
              <a:gd name="connsiteY5" fmla="*/ 2022436 h 2022436"/>
              <a:gd name="connsiteX6" fmla="*/ 0 w 4749333"/>
              <a:gd name="connsiteY6" fmla="*/ 1685357 h 2022436"/>
              <a:gd name="connsiteX7" fmla="*/ 0 w 4749333"/>
              <a:gd name="connsiteY7" fmla="*/ 337079 h 2022436"/>
              <a:gd name="connsiteX8" fmla="*/ 337079 w 4749333"/>
              <a:gd name="connsiteY8" fmla="*/ 0 h 202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9333" h="2022436">
                <a:moveTo>
                  <a:pt x="337079" y="0"/>
                </a:moveTo>
                <a:lnTo>
                  <a:pt x="4412254" y="0"/>
                </a:lnTo>
                <a:cubicBezTo>
                  <a:pt x="4598418" y="0"/>
                  <a:pt x="4749333" y="150915"/>
                  <a:pt x="4749333" y="337079"/>
                </a:cubicBezTo>
                <a:lnTo>
                  <a:pt x="4749333" y="1685357"/>
                </a:lnTo>
                <a:cubicBezTo>
                  <a:pt x="4749333" y="1871521"/>
                  <a:pt x="4598418" y="2022436"/>
                  <a:pt x="4412254" y="2022436"/>
                </a:cubicBezTo>
                <a:lnTo>
                  <a:pt x="337079" y="2022436"/>
                </a:lnTo>
                <a:cubicBezTo>
                  <a:pt x="150915" y="2022436"/>
                  <a:pt x="0" y="1871521"/>
                  <a:pt x="0" y="1685357"/>
                </a:cubicBezTo>
                <a:lnTo>
                  <a:pt x="0" y="337079"/>
                </a:lnTo>
                <a:cubicBezTo>
                  <a:pt x="0" y="150915"/>
                  <a:pt x="150915" y="0"/>
                  <a:pt x="337079" y="0"/>
                </a:cubicBezTo>
                <a:close/>
              </a:path>
            </a:pathLst>
          </a:custGeom>
        </p:spPr>
      </p:pic>
      <p:pic>
        <p:nvPicPr>
          <p:cNvPr id="55" name="Hình ảnh 54">
            <a:extLst>
              <a:ext uri="{FF2B5EF4-FFF2-40B4-BE49-F238E27FC236}">
                <a16:creationId xmlns:a16="http://schemas.microsoft.com/office/drawing/2014/main" id="{2336E2D6-B690-49F7-85CF-828DE298992B}"/>
              </a:ext>
            </a:extLst>
          </p:cNvPr>
          <p:cNvPicPr>
            <a:picLocks noChangeAspect="1"/>
          </p:cNvPicPr>
          <p:nvPr/>
        </p:nvPicPr>
        <p:blipFill>
          <a:blip r:embed="rId4">
            <a:extLst>
              <a:ext uri="{28A0092B-C50C-407E-A947-70E740481C1C}">
                <a14:useLocalDpi xmlns:a14="http://schemas.microsoft.com/office/drawing/2010/main" val="0"/>
              </a:ext>
            </a:extLst>
          </a:blip>
          <a:srcRect t="13422" b="13422"/>
          <a:stretch/>
        </p:blipFill>
        <p:spPr>
          <a:xfrm>
            <a:off x="4612511" y="4030141"/>
            <a:ext cx="2389310" cy="1771424"/>
          </a:xfrm>
          <a:custGeom>
            <a:avLst/>
            <a:gdLst>
              <a:gd name="connsiteX0" fmla="*/ 295243 w 2389310"/>
              <a:gd name="connsiteY0" fmla="*/ 0 h 1771424"/>
              <a:gd name="connsiteX1" fmla="*/ 2094067 w 2389310"/>
              <a:gd name="connsiteY1" fmla="*/ 0 h 1771424"/>
              <a:gd name="connsiteX2" fmla="*/ 2389310 w 2389310"/>
              <a:gd name="connsiteY2" fmla="*/ 295243 h 1771424"/>
              <a:gd name="connsiteX3" fmla="*/ 2389310 w 2389310"/>
              <a:gd name="connsiteY3" fmla="*/ 1476181 h 1771424"/>
              <a:gd name="connsiteX4" fmla="*/ 2094067 w 2389310"/>
              <a:gd name="connsiteY4" fmla="*/ 1771424 h 1771424"/>
              <a:gd name="connsiteX5" fmla="*/ 295243 w 2389310"/>
              <a:gd name="connsiteY5" fmla="*/ 1771424 h 1771424"/>
              <a:gd name="connsiteX6" fmla="*/ 0 w 2389310"/>
              <a:gd name="connsiteY6" fmla="*/ 1476181 h 1771424"/>
              <a:gd name="connsiteX7" fmla="*/ 0 w 2389310"/>
              <a:gd name="connsiteY7" fmla="*/ 295243 h 1771424"/>
              <a:gd name="connsiteX8" fmla="*/ 295243 w 2389310"/>
              <a:gd name="connsiteY8" fmla="*/ 0 h 1771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9310" h="1771424">
                <a:moveTo>
                  <a:pt x="295243" y="0"/>
                </a:moveTo>
                <a:lnTo>
                  <a:pt x="2094067" y="0"/>
                </a:lnTo>
                <a:cubicBezTo>
                  <a:pt x="2257125" y="0"/>
                  <a:pt x="2389310" y="132185"/>
                  <a:pt x="2389310" y="295243"/>
                </a:cubicBezTo>
                <a:lnTo>
                  <a:pt x="2389310" y="1476181"/>
                </a:lnTo>
                <a:cubicBezTo>
                  <a:pt x="2389310" y="1639239"/>
                  <a:pt x="2257125" y="1771424"/>
                  <a:pt x="2094067" y="1771424"/>
                </a:cubicBezTo>
                <a:lnTo>
                  <a:pt x="295243" y="1771424"/>
                </a:lnTo>
                <a:cubicBezTo>
                  <a:pt x="132185" y="1771424"/>
                  <a:pt x="0" y="1639239"/>
                  <a:pt x="0" y="1476181"/>
                </a:cubicBezTo>
                <a:lnTo>
                  <a:pt x="0" y="295243"/>
                </a:lnTo>
                <a:cubicBezTo>
                  <a:pt x="0" y="132185"/>
                  <a:pt x="132185" y="0"/>
                  <a:pt x="295243" y="0"/>
                </a:cubicBezTo>
                <a:close/>
              </a:path>
            </a:pathLst>
          </a:custGeom>
        </p:spPr>
      </p:pic>
      <p:pic>
        <p:nvPicPr>
          <p:cNvPr id="40" name="Hình ảnh 39">
            <a:extLst>
              <a:ext uri="{FF2B5EF4-FFF2-40B4-BE49-F238E27FC236}">
                <a16:creationId xmlns:a16="http://schemas.microsoft.com/office/drawing/2014/main" id="{B80F4E53-6832-E899-CFE4-EFF55168ECDA}"/>
              </a:ext>
            </a:extLst>
          </p:cNvPr>
          <p:cNvPicPr>
            <a:picLocks noChangeAspect="1"/>
          </p:cNvPicPr>
          <p:nvPr/>
        </p:nvPicPr>
        <p:blipFill>
          <a:blip r:embed="rId5">
            <a:extLst>
              <a:ext uri="{28A0092B-C50C-407E-A947-70E740481C1C}">
                <a14:useLocalDpi xmlns:a14="http://schemas.microsoft.com/office/drawing/2010/main" val="0"/>
              </a:ext>
            </a:extLst>
          </a:blip>
          <a:srcRect l="11128" r="11128"/>
          <a:stretch/>
        </p:blipFill>
        <p:spPr>
          <a:xfrm>
            <a:off x="1845572" y="4032987"/>
            <a:ext cx="2389310" cy="1765732"/>
          </a:xfrm>
          <a:custGeom>
            <a:avLst/>
            <a:gdLst>
              <a:gd name="connsiteX0" fmla="*/ 267011 w 2389310"/>
              <a:gd name="connsiteY0" fmla="*/ 0 h 1765732"/>
              <a:gd name="connsiteX1" fmla="*/ 2122299 w 2389310"/>
              <a:gd name="connsiteY1" fmla="*/ 0 h 1765732"/>
              <a:gd name="connsiteX2" fmla="*/ 2153569 w 2389310"/>
              <a:gd name="connsiteY2" fmla="*/ 3152 h 1765732"/>
              <a:gd name="connsiteX3" fmla="*/ 2389310 w 2389310"/>
              <a:gd name="connsiteY3" fmla="*/ 292397 h 1765732"/>
              <a:gd name="connsiteX4" fmla="*/ 2389310 w 2389310"/>
              <a:gd name="connsiteY4" fmla="*/ 1473335 h 1765732"/>
              <a:gd name="connsiteX5" fmla="*/ 2153569 w 2389310"/>
              <a:gd name="connsiteY5" fmla="*/ 1762580 h 1765732"/>
              <a:gd name="connsiteX6" fmla="*/ 2122299 w 2389310"/>
              <a:gd name="connsiteY6" fmla="*/ 1765732 h 1765732"/>
              <a:gd name="connsiteX7" fmla="*/ 267011 w 2389310"/>
              <a:gd name="connsiteY7" fmla="*/ 1765732 h 1765732"/>
              <a:gd name="connsiteX8" fmla="*/ 235741 w 2389310"/>
              <a:gd name="connsiteY8" fmla="*/ 1762580 h 1765732"/>
              <a:gd name="connsiteX9" fmla="*/ 0 w 2389310"/>
              <a:gd name="connsiteY9" fmla="*/ 1473335 h 1765732"/>
              <a:gd name="connsiteX10" fmla="*/ 0 w 2389310"/>
              <a:gd name="connsiteY10" fmla="*/ 292397 h 1765732"/>
              <a:gd name="connsiteX11" fmla="*/ 235741 w 2389310"/>
              <a:gd name="connsiteY11" fmla="*/ 315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9310" h="1765732">
                <a:moveTo>
                  <a:pt x="267011" y="0"/>
                </a:moveTo>
                <a:lnTo>
                  <a:pt x="2122299" y="0"/>
                </a:lnTo>
                <a:lnTo>
                  <a:pt x="2153569" y="3152"/>
                </a:lnTo>
                <a:cubicBezTo>
                  <a:pt x="2288106" y="30683"/>
                  <a:pt x="2389310" y="149721"/>
                  <a:pt x="2389310" y="292397"/>
                </a:cubicBezTo>
                <a:lnTo>
                  <a:pt x="2389310" y="1473335"/>
                </a:lnTo>
                <a:cubicBezTo>
                  <a:pt x="2389310" y="1616011"/>
                  <a:pt x="2288106" y="1735050"/>
                  <a:pt x="2153569" y="1762580"/>
                </a:cubicBezTo>
                <a:lnTo>
                  <a:pt x="2122299" y="1765732"/>
                </a:lnTo>
                <a:lnTo>
                  <a:pt x="267011" y="1765732"/>
                </a:lnTo>
                <a:lnTo>
                  <a:pt x="235741" y="1762580"/>
                </a:lnTo>
                <a:cubicBezTo>
                  <a:pt x="101204" y="1735050"/>
                  <a:pt x="0" y="1616011"/>
                  <a:pt x="0" y="1473335"/>
                </a:cubicBezTo>
                <a:lnTo>
                  <a:pt x="0" y="292397"/>
                </a:lnTo>
                <a:cubicBezTo>
                  <a:pt x="0" y="149721"/>
                  <a:pt x="101204" y="30683"/>
                  <a:pt x="235741" y="3152"/>
                </a:cubicBezTo>
                <a:close/>
              </a:path>
            </a:pathLst>
          </a:custGeom>
        </p:spPr>
      </p:pic>
      <p:sp>
        <p:nvSpPr>
          <p:cNvPr id="8" name="Hình tự do: Hình 7">
            <a:extLst>
              <a:ext uri="{FF2B5EF4-FFF2-40B4-BE49-F238E27FC236}">
                <a16:creationId xmlns:a16="http://schemas.microsoft.com/office/drawing/2014/main" id="{1C3041F3-015B-C6A0-5C1E-8FCD362FE072}"/>
              </a:ext>
            </a:extLst>
          </p:cNvPr>
          <p:cNvSpPr/>
          <p:nvPr/>
        </p:nvSpPr>
        <p:spPr>
          <a:xfrm rot="2700000">
            <a:off x="5804902" y="6560951"/>
            <a:ext cx="582197" cy="582197"/>
          </a:xfrm>
          <a:custGeom>
            <a:avLst/>
            <a:gdLst>
              <a:gd name="connsiteX0" fmla="*/ 76048 w 582197"/>
              <a:gd name="connsiteY0" fmla="*/ 76048 h 582197"/>
              <a:gd name="connsiteX1" fmla="*/ 259643 w 582197"/>
              <a:gd name="connsiteY1" fmla="*/ 0 h 582197"/>
              <a:gd name="connsiteX2" fmla="*/ 540515 w 582197"/>
              <a:gd name="connsiteY2" fmla="*/ 0 h 582197"/>
              <a:gd name="connsiteX3" fmla="*/ 582197 w 582197"/>
              <a:gd name="connsiteY3" fmla="*/ 8416 h 582197"/>
              <a:gd name="connsiteX4" fmla="*/ 8415 w 582197"/>
              <a:gd name="connsiteY4" fmla="*/ 582197 h 582197"/>
              <a:gd name="connsiteX5" fmla="*/ 0 w 582197"/>
              <a:gd name="connsiteY5" fmla="*/ 540516 h 582197"/>
              <a:gd name="connsiteX6" fmla="*/ 0 w 582197"/>
              <a:gd name="connsiteY6" fmla="*/ 259643 h 582197"/>
              <a:gd name="connsiteX7" fmla="*/ 76048 w 582197"/>
              <a:gd name="connsiteY7" fmla="*/ 76048 h 58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197" h="582197">
                <a:moveTo>
                  <a:pt x="76048" y="76048"/>
                </a:moveTo>
                <a:cubicBezTo>
                  <a:pt x="123034" y="29062"/>
                  <a:pt x="187944" y="0"/>
                  <a:pt x="259643" y="0"/>
                </a:cubicBezTo>
                <a:lnTo>
                  <a:pt x="540515" y="0"/>
                </a:lnTo>
                <a:lnTo>
                  <a:pt x="582197" y="8416"/>
                </a:lnTo>
                <a:lnTo>
                  <a:pt x="8415" y="582197"/>
                </a:lnTo>
                <a:lnTo>
                  <a:pt x="0" y="540516"/>
                </a:lnTo>
                <a:lnTo>
                  <a:pt x="0" y="259643"/>
                </a:lnTo>
                <a:cubicBezTo>
                  <a:pt x="0" y="187945"/>
                  <a:pt x="29062" y="123034"/>
                  <a:pt x="76048" y="76048"/>
                </a:cubicBezTo>
                <a:close/>
              </a:path>
            </a:pathLst>
          </a:custGeom>
          <a:solidFill>
            <a:schemeClr val="bg1"/>
          </a:solidFill>
          <a:ln>
            <a:noFill/>
          </a:ln>
          <a:effectLst>
            <a:outerShdw blurRad="254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9" name="Hộp Văn bản 48">
            <a:extLst>
              <a:ext uri="{FF2B5EF4-FFF2-40B4-BE49-F238E27FC236}">
                <a16:creationId xmlns:a16="http://schemas.microsoft.com/office/drawing/2014/main" id="{56FB60EF-80E4-FB24-4421-38279180DE2E}"/>
              </a:ext>
            </a:extLst>
          </p:cNvPr>
          <p:cNvSpPr txBox="1"/>
          <p:nvPr/>
        </p:nvSpPr>
        <p:spPr>
          <a:xfrm>
            <a:off x="6936103" y="3941114"/>
            <a:ext cx="3667420" cy="1673087"/>
          </a:xfrm>
          <a:prstGeom prst="rect">
            <a:avLst/>
          </a:prstGeom>
          <a:noFill/>
        </p:spPr>
        <p:txBody>
          <a:bodyPr wrap="square">
            <a:spAutoFit/>
          </a:bodyPr>
          <a:lstStyle>
            <a:defPPr>
              <a:defRPr lang="vi-VN"/>
            </a:defPPr>
            <a:lvl1pPr marR="0" algn="ctr">
              <a:lnSpc>
                <a:spcPct val="107000"/>
              </a:lnSpc>
              <a:spcBef>
                <a:spcPts val="0"/>
              </a:spcBef>
              <a:spcAft>
                <a:spcPts val="800"/>
              </a:spcAft>
              <a:defRPr sz="7200">
                <a:gradFill flip="none" rotWithShape="1">
                  <a:gsLst>
                    <a:gs pos="0">
                      <a:srgbClr val="D31027"/>
                    </a:gs>
                    <a:gs pos="100000">
                      <a:srgbClr val="EA384D"/>
                    </a:gs>
                  </a:gsLst>
                  <a:lin ang="2700000" scaled="1"/>
                  <a:tileRect/>
                </a:gradFill>
                <a:effectLst>
                  <a:outerShdw blurRad="38100" dist="38100" dir="2700000" algn="tl">
                    <a:srgbClr val="000000">
                      <a:alpha val="43137"/>
                    </a:srgbClr>
                  </a:outerShdw>
                </a:effectLst>
                <a:latin typeface="SVN-Signatrue" panose="02000000000000000000" pitchFamily="50" charset="0"/>
                <a:ea typeface="Calibri" panose="020F0502020204030204" pitchFamily="34" charset="0"/>
                <a:cs typeface="Times New Roman" panose="02020603050405020304" pitchFamily="18" charset="0"/>
              </a:defRPr>
            </a:lvl1pPr>
          </a:lstStyle>
          <a:p>
            <a:r>
              <a:rPr lang="en-US" sz="9600" dirty="0" err="1">
                <a:effectLst/>
              </a:rPr>
              <a:t>Khả</a:t>
            </a:r>
            <a:r>
              <a:rPr lang="en-US" sz="9600" dirty="0">
                <a:effectLst/>
              </a:rPr>
              <a:t> </a:t>
            </a:r>
            <a:r>
              <a:rPr lang="en-US" sz="9600" dirty="0" err="1">
                <a:effectLst/>
              </a:rPr>
              <a:t>Năng</a:t>
            </a:r>
            <a:endParaRPr lang="vi-VN" sz="9600" dirty="0">
              <a:effectLst/>
            </a:endParaRPr>
          </a:p>
        </p:txBody>
      </p:sp>
      <p:sp>
        <p:nvSpPr>
          <p:cNvPr id="50" name="Hộp Văn bản 49">
            <a:extLst>
              <a:ext uri="{FF2B5EF4-FFF2-40B4-BE49-F238E27FC236}">
                <a16:creationId xmlns:a16="http://schemas.microsoft.com/office/drawing/2014/main" id="{F471CE7A-52D2-B3C3-53E0-3ED4F5F9569D}"/>
              </a:ext>
            </a:extLst>
          </p:cNvPr>
          <p:cNvSpPr txBox="1"/>
          <p:nvPr/>
        </p:nvSpPr>
        <p:spPr>
          <a:xfrm>
            <a:off x="8879429" y="4894534"/>
            <a:ext cx="2165306" cy="402674"/>
          </a:xfrm>
          <a:prstGeom prst="rect">
            <a:avLst/>
          </a:prstGeom>
          <a:noFill/>
        </p:spPr>
        <p:txBody>
          <a:bodyPr wrap="square">
            <a:spAutoFit/>
          </a:bodyPr>
          <a:lstStyle>
            <a:defPPr>
              <a:defRPr lang="vi-VN"/>
            </a:defPPr>
            <a:lvl1pPr marR="0" algn="ctr">
              <a:lnSpc>
                <a:spcPct val="107000"/>
              </a:lnSpc>
              <a:spcBef>
                <a:spcPts val="0"/>
              </a:spcBef>
              <a:spcAft>
                <a:spcPts val="800"/>
              </a:spcAft>
              <a:defRPr sz="7200">
                <a:gradFill flip="none" rotWithShape="1">
                  <a:gsLst>
                    <a:gs pos="0">
                      <a:srgbClr val="D31027"/>
                    </a:gs>
                    <a:gs pos="100000">
                      <a:srgbClr val="EA384D"/>
                    </a:gs>
                  </a:gsLst>
                  <a:lin ang="2700000" scaled="1"/>
                  <a:tileRect/>
                </a:gradFill>
                <a:effectLst>
                  <a:outerShdw blurRad="38100" dist="38100" dir="2700000" algn="tl">
                    <a:srgbClr val="000000">
                      <a:alpha val="43137"/>
                    </a:srgbClr>
                  </a:outerShdw>
                </a:effectLst>
                <a:latin typeface="SVN-Signatrue" panose="02000000000000000000" pitchFamily="50" charset="0"/>
                <a:ea typeface="Calibri" panose="020F0502020204030204" pitchFamily="34" charset="0"/>
                <a:cs typeface="Times New Roman" panose="02020603050405020304" pitchFamily="18" charset="0"/>
              </a:defRPr>
            </a:lvl1pPr>
          </a:lstStyle>
          <a:p>
            <a:pPr algn="l"/>
            <a:r>
              <a:rPr lang="en-US" sz="2000" b="1" dirty="0">
                <a:effectLst/>
                <a:latin typeface="+mn-lt"/>
              </a:rPr>
              <a:t>THƯƠNG MẠI</a:t>
            </a:r>
            <a:endParaRPr lang="vi-VN" sz="2000" b="1" dirty="0">
              <a:effectLst/>
              <a:latin typeface="+mn-lt"/>
            </a:endParaRPr>
          </a:p>
        </p:txBody>
      </p:sp>
      <p:grpSp>
        <p:nvGrpSpPr>
          <p:cNvPr id="77" name="Nhóm 76">
            <a:extLst>
              <a:ext uri="{FF2B5EF4-FFF2-40B4-BE49-F238E27FC236}">
                <a16:creationId xmlns:a16="http://schemas.microsoft.com/office/drawing/2014/main" id="{1DCDFDCB-58B9-B1EC-C4F0-4AD8B8FA7A60}"/>
              </a:ext>
            </a:extLst>
          </p:cNvPr>
          <p:cNvGrpSpPr/>
          <p:nvPr/>
        </p:nvGrpSpPr>
        <p:grpSpPr>
          <a:xfrm>
            <a:off x="1860215" y="1308520"/>
            <a:ext cx="4749333" cy="2022436"/>
            <a:chOff x="1606215" y="1102145"/>
            <a:chExt cx="4749333" cy="2022436"/>
          </a:xfrm>
        </p:grpSpPr>
        <p:sp>
          <p:nvSpPr>
            <p:cNvPr id="78" name="Hình chữ nhật: Góc Tròn 77">
              <a:extLst>
                <a:ext uri="{FF2B5EF4-FFF2-40B4-BE49-F238E27FC236}">
                  <a16:creationId xmlns:a16="http://schemas.microsoft.com/office/drawing/2014/main" id="{9E1A9550-4F54-B511-3BB9-D3AE0487067B}"/>
                </a:ext>
              </a:extLst>
            </p:cNvPr>
            <p:cNvSpPr/>
            <p:nvPr/>
          </p:nvSpPr>
          <p:spPr>
            <a:xfrm>
              <a:off x="1606215" y="1102145"/>
              <a:ext cx="4749333" cy="2022436"/>
            </a:xfrm>
            <a:prstGeom prst="roundRect">
              <a:avLst/>
            </a:prstGeom>
            <a:gradFill flip="none" rotWithShape="1">
              <a:gsLst>
                <a:gs pos="53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9" name="Hộp Văn bản 78">
              <a:extLst>
                <a:ext uri="{FF2B5EF4-FFF2-40B4-BE49-F238E27FC236}">
                  <a16:creationId xmlns:a16="http://schemas.microsoft.com/office/drawing/2014/main" id="{0DEFD769-4E99-F8FC-F830-6B6E6C6D9698}"/>
                </a:ext>
              </a:extLst>
            </p:cNvPr>
            <p:cNvSpPr txBox="1"/>
            <p:nvPr/>
          </p:nvSpPr>
          <p:spPr>
            <a:xfrm>
              <a:off x="1912561" y="2672533"/>
              <a:ext cx="721672" cy="230832"/>
            </a:xfrm>
            <a:prstGeom prst="rect">
              <a:avLst/>
            </a:prstGeom>
            <a:noFill/>
          </p:spPr>
          <p:txBody>
            <a:bodyPr wrap="none" rtlCol="0">
              <a:spAutoFit/>
            </a:bodyPr>
            <a:lstStyle/>
            <a:p>
              <a:r>
                <a:rPr lang="en-US" sz="900" dirty="0" err="1">
                  <a:solidFill>
                    <a:schemeClr val="bg1"/>
                  </a:solidFill>
                </a:rPr>
                <a:t>Thuê</a:t>
              </a:r>
              <a:r>
                <a:rPr lang="en-US" sz="900" dirty="0">
                  <a:solidFill>
                    <a:schemeClr val="bg1"/>
                  </a:solidFill>
                </a:rPr>
                <a:t>, </a:t>
              </a:r>
              <a:r>
                <a:rPr lang="en-US" sz="900" dirty="0" err="1">
                  <a:solidFill>
                    <a:schemeClr val="bg1"/>
                  </a:solidFill>
                </a:rPr>
                <a:t>đặt</a:t>
              </a:r>
              <a:endParaRPr lang="vi-VN" sz="900" dirty="0">
                <a:solidFill>
                  <a:schemeClr val="bg1"/>
                </a:solidFill>
              </a:endParaRPr>
            </a:p>
          </p:txBody>
        </p:sp>
        <p:sp>
          <p:nvSpPr>
            <p:cNvPr id="80" name="Hộp Văn bản 79">
              <a:extLst>
                <a:ext uri="{FF2B5EF4-FFF2-40B4-BE49-F238E27FC236}">
                  <a16:creationId xmlns:a16="http://schemas.microsoft.com/office/drawing/2014/main" id="{2A80800D-34F8-83FA-E06F-A7A9454BBC7C}"/>
                </a:ext>
              </a:extLst>
            </p:cNvPr>
            <p:cNvSpPr txBox="1"/>
            <p:nvPr/>
          </p:nvSpPr>
          <p:spPr>
            <a:xfrm>
              <a:off x="1912561" y="2845408"/>
              <a:ext cx="933269" cy="230832"/>
            </a:xfrm>
            <a:prstGeom prst="rect">
              <a:avLst/>
            </a:prstGeom>
            <a:noFill/>
          </p:spPr>
          <p:txBody>
            <a:bodyPr wrap="none" rtlCol="0">
              <a:spAutoFit/>
            </a:bodyPr>
            <a:lstStyle/>
            <a:p>
              <a:r>
                <a:rPr lang="en-US" sz="900" dirty="0">
                  <a:solidFill>
                    <a:schemeClr val="bg1"/>
                  </a:solidFill>
                </a:rPr>
                <a:t>QUẢNG CÁO</a:t>
              </a:r>
              <a:endParaRPr lang="vi-VN" sz="900" dirty="0">
                <a:solidFill>
                  <a:schemeClr val="bg1"/>
                </a:solidFill>
              </a:endParaRPr>
            </a:p>
          </p:txBody>
        </p:sp>
      </p:grpSp>
      <p:grpSp>
        <p:nvGrpSpPr>
          <p:cNvPr id="81" name="Nhóm 80">
            <a:extLst>
              <a:ext uri="{FF2B5EF4-FFF2-40B4-BE49-F238E27FC236}">
                <a16:creationId xmlns:a16="http://schemas.microsoft.com/office/drawing/2014/main" id="{191A6B3C-49E7-94B9-0E7F-3D86962ECD5E}"/>
              </a:ext>
            </a:extLst>
          </p:cNvPr>
          <p:cNvGrpSpPr/>
          <p:nvPr/>
        </p:nvGrpSpPr>
        <p:grpSpPr>
          <a:xfrm>
            <a:off x="1845571" y="4045400"/>
            <a:ext cx="2389310" cy="1771424"/>
            <a:chOff x="1591572" y="3657561"/>
            <a:chExt cx="2389310" cy="1771424"/>
          </a:xfrm>
        </p:grpSpPr>
        <p:sp>
          <p:nvSpPr>
            <p:cNvPr id="82" name="Hình chữ nhật: Góc Tròn 81">
              <a:extLst>
                <a:ext uri="{FF2B5EF4-FFF2-40B4-BE49-F238E27FC236}">
                  <a16:creationId xmlns:a16="http://schemas.microsoft.com/office/drawing/2014/main" id="{E9384ADD-6B29-5205-7555-9EE7803131CC}"/>
                </a:ext>
              </a:extLst>
            </p:cNvPr>
            <p:cNvSpPr/>
            <p:nvPr/>
          </p:nvSpPr>
          <p:spPr>
            <a:xfrm>
              <a:off x="1591572" y="3657561"/>
              <a:ext cx="2389310" cy="1771424"/>
            </a:xfrm>
            <a:prstGeom prst="roundRect">
              <a:avLst/>
            </a:prstGeom>
            <a:gradFill flip="none" rotWithShape="1">
              <a:gsLst>
                <a:gs pos="53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3" name="Hộp Văn bản 82">
              <a:extLst>
                <a:ext uri="{FF2B5EF4-FFF2-40B4-BE49-F238E27FC236}">
                  <a16:creationId xmlns:a16="http://schemas.microsoft.com/office/drawing/2014/main" id="{8B8E6660-B7AF-0B4E-A8E4-89D12AA8C88B}"/>
                </a:ext>
              </a:extLst>
            </p:cNvPr>
            <p:cNvSpPr txBox="1"/>
            <p:nvPr/>
          </p:nvSpPr>
          <p:spPr>
            <a:xfrm>
              <a:off x="1915303" y="4919644"/>
              <a:ext cx="599844" cy="230832"/>
            </a:xfrm>
            <a:prstGeom prst="rect">
              <a:avLst/>
            </a:prstGeom>
            <a:noFill/>
          </p:spPr>
          <p:txBody>
            <a:bodyPr wrap="none" rtlCol="0">
              <a:spAutoFit/>
            </a:bodyPr>
            <a:lstStyle/>
            <a:p>
              <a:r>
                <a:rPr lang="en-US" sz="900" dirty="0">
                  <a:solidFill>
                    <a:schemeClr val="bg1"/>
                  </a:solidFill>
                </a:rPr>
                <a:t>Chia </a:t>
              </a:r>
              <a:r>
                <a:rPr lang="en-US" sz="900" dirty="0" err="1">
                  <a:solidFill>
                    <a:schemeClr val="bg1"/>
                  </a:solidFill>
                </a:rPr>
                <a:t>sẻ</a:t>
              </a:r>
              <a:endParaRPr lang="vi-VN" sz="900" dirty="0">
                <a:solidFill>
                  <a:schemeClr val="bg1"/>
                </a:solidFill>
              </a:endParaRPr>
            </a:p>
          </p:txBody>
        </p:sp>
        <p:sp>
          <p:nvSpPr>
            <p:cNvPr id="84" name="Hộp Văn bản 83">
              <a:extLst>
                <a:ext uri="{FF2B5EF4-FFF2-40B4-BE49-F238E27FC236}">
                  <a16:creationId xmlns:a16="http://schemas.microsoft.com/office/drawing/2014/main" id="{EFA4163A-EA35-080A-896B-EFA17F999E57}"/>
                </a:ext>
              </a:extLst>
            </p:cNvPr>
            <p:cNvSpPr txBox="1"/>
            <p:nvPr/>
          </p:nvSpPr>
          <p:spPr>
            <a:xfrm>
              <a:off x="1900331" y="5071317"/>
              <a:ext cx="1689886" cy="230832"/>
            </a:xfrm>
            <a:prstGeom prst="rect">
              <a:avLst/>
            </a:prstGeom>
            <a:noFill/>
          </p:spPr>
          <p:txBody>
            <a:bodyPr wrap="none" rtlCol="0">
              <a:spAutoFit/>
            </a:bodyPr>
            <a:lstStyle/>
            <a:p>
              <a:r>
                <a:rPr lang="en-US" sz="900" dirty="0">
                  <a:solidFill>
                    <a:schemeClr val="bg1"/>
                  </a:solidFill>
                </a:rPr>
                <a:t>THÔNG TIN NGƯỜI DÙNG</a:t>
              </a:r>
              <a:endParaRPr lang="vi-VN" sz="900" dirty="0">
                <a:solidFill>
                  <a:schemeClr val="bg1"/>
                </a:solidFill>
              </a:endParaRPr>
            </a:p>
          </p:txBody>
        </p:sp>
      </p:grpSp>
      <p:grpSp>
        <p:nvGrpSpPr>
          <p:cNvPr id="85" name="Nhóm 84">
            <a:extLst>
              <a:ext uri="{FF2B5EF4-FFF2-40B4-BE49-F238E27FC236}">
                <a16:creationId xmlns:a16="http://schemas.microsoft.com/office/drawing/2014/main" id="{6B8C383F-53A7-6CFD-8E7E-C585C1134824}"/>
              </a:ext>
            </a:extLst>
          </p:cNvPr>
          <p:cNvGrpSpPr/>
          <p:nvPr/>
        </p:nvGrpSpPr>
        <p:grpSpPr>
          <a:xfrm>
            <a:off x="4650946" y="4077028"/>
            <a:ext cx="2389310" cy="1771424"/>
            <a:chOff x="4396946" y="3870653"/>
            <a:chExt cx="2389310" cy="1771424"/>
          </a:xfrm>
        </p:grpSpPr>
        <p:sp>
          <p:nvSpPr>
            <p:cNvPr id="86" name="Hình chữ nhật: Góc Tròn 85">
              <a:extLst>
                <a:ext uri="{FF2B5EF4-FFF2-40B4-BE49-F238E27FC236}">
                  <a16:creationId xmlns:a16="http://schemas.microsoft.com/office/drawing/2014/main" id="{50FAB488-0BD6-BB87-D41B-51002479D8F8}"/>
                </a:ext>
              </a:extLst>
            </p:cNvPr>
            <p:cNvSpPr/>
            <p:nvPr/>
          </p:nvSpPr>
          <p:spPr>
            <a:xfrm>
              <a:off x="4396946" y="3870653"/>
              <a:ext cx="2389310" cy="1771424"/>
            </a:xfrm>
            <a:prstGeom prst="roundRect">
              <a:avLst/>
            </a:prstGeom>
            <a:gradFill flip="none" rotWithShape="1">
              <a:gsLst>
                <a:gs pos="53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Hộp Văn bản 86">
              <a:extLst>
                <a:ext uri="{FF2B5EF4-FFF2-40B4-BE49-F238E27FC236}">
                  <a16:creationId xmlns:a16="http://schemas.microsoft.com/office/drawing/2014/main" id="{823896B7-7063-887A-7D97-9914FE296C0B}"/>
                </a:ext>
              </a:extLst>
            </p:cNvPr>
            <p:cNvSpPr txBox="1"/>
            <p:nvPr/>
          </p:nvSpPr>
          <p:spPr>
            <a:xfrm>
              <a:off x="4683369" y="5090833"/>
              <a:ext cx="623889" cy="230832"/>
            </a:xfrm>
            <a:prstGeom prst="rect">
              <a:avLst/>
            </a:prstGeom>
            <a:noFill/>
          </p:spPr>
          <p:txBody>
            <a:bodyPr wrap="none" rtlCol="0">
              <a:spAutoFit/>
            </a:bodyPr>
            <a:lstStyle/>
            <a:p>
              <a:r>
                <a:rPr lang="en-US" sz="900" dirty="0">
                  <a:solidFill>
                    <a:schemeClr val="bg1"/>
                  </a:solidFill>
                </a:rPr>
                <a:t>Thu </a:t>
              </a:r>
              <a:r>
                <a:rPr lang="en-US" sz="900" dirty="0" err="1">
                  <a:solidFill>
                    <a:schemeClr val="bg1"/>
                  </a:solidFill>
                </a:rPr>
                <a:t>phí</a:t>
              </a:r>
              <a:endParaRPr lang="vi-VN" sz="900" dirty="0">
                <a:solidFill>
                  <a:schemeClr val="bg1"/>
                </a:solidFill>
              </a:endParaRPr>
            </a:p>
          </p:txBody>
        </p:sp>
        <p:sp>
          <p:nvSpPr>
            <p:cNvPr id="88" name="Hộp Văn bản 87">
              <a:extLst>
                <a:ext uri="{FF2B5EF4-FFF2-40B4-BE49-F238E27FC236}">
                  <a16:creationId xmlns:a16="http://schemas.microsoft.com/office/drawing/2014/main" id="{187E40CE-029B-1B1F-84EE-F8A3472C24CE}"/>
                </a:ext>
              </a:extLst>
            </p:cNvPr>
            <p:cNvSpPr txBox="1"/>
            <p:nvPr/>
          </p:nvSpPr>
          <p:spPr>
            <a:xfrm>
              <a:off x="4683369" y="5263708"/>
              <a:ext cx="1688283" cy="230832"/>
            </a:xfrm>
            <a:prstGeom prst="rect">
              <a:avLst/>
            </a:prstGeom>
            <a:noFill/>
          </p:spPr>
          <p:txBody>
            <a:bodyPr wrap="none" rtlCol="0">
              <a:spAutoFit/>
            </a:bodyPr>
            <a:lstStyle/>
            <a:p>
              <a:r>
                <a:rPr lang="en-US" sz="900" dirty="0">
                  <a:solidFill>
                    <a:schemeClr val="bg1"/>
                  </a:solidFill>
                </a:rPr>
                <a:t>NGƯỜI DÙNG TÀI KHOẢN</a:t>
              </a:r>
              <a:endParaRPr lang="vi-VN" sz="900" dirty="0">
                <a:solidFill>
                  <a:schemeClr val="bg1"/>
                </a:solidFill>
              </a:endParaRPr>
            </a:p>
          </p:txBody>
        </p:sp>
      </p:grpSp>
      <p:grpSp>
        <p:nvGrpSpPr>
          <p:cNvPr id="89" name="Nhóm 88">
            <a:extLst>
              <a:ext uri="{FF2B5EF4-FFF2-40B4-BE49-F238E27FC236}">
                <a16:creationId xmlns:a16="http://schemas.microsoft.com/office/drawing/2014/main" id="{833CCF45-D205-7665-84A1-39C8CC39AD91}"/>
              </a:ext>
            </a:extLst>
          </p:cNvPr>
          <p:cNvGrpSpPr/>
          <p:nvPr/>
        </p:nvGrpSpPr>
        <p:grpSpPr>
          <a:xfrm>
            <a:off x="7001821" y="1362747"/>
            <a:ext cx="2389310" cy="2017747"/>
            <a:chOff x="6747821" y="1131100"/>
            <a:chExt cx="2389310" cy="2017747"/>
          </a:xfrm>
        </p:grpSpPr>
        <p:sp>
          <p:nvSpPr>
            <p:cNvPr id="90" name="Hình chữ nhật: Góc Tròn 89">
              <a:extLst>
                <a:ext uri="{FF2B5EF4-FFF2-40B4-BE49-F238E27FC236}">
                  <a16:creationId xmlns:a16="http://schemas.microsoft.com/office/drawing/2014/main" id="{4A100CFF-A47A-B2BB-4A85-B89BE6CBC518}"/>
                </a:ext>
              </a:extLst>
            </p:cNvPr>
            <p:cNvSpPr/>
            <p:nvPr/>
          </p:nvSpPr>
          <p:spPr>
            <a:xfrm>
              <a:off x="6747821" y="1131100"/>
              <a:ext cx="2389310" cy="2017747"/>
            </a:xfrm>
            <a:prstGeom prst="roundRect">
              <a:avLst/>
            </a:prstGeom>
            <a:gradFill flip="none" rotWithShape="1">
              <a:gsLst>
                <a:gs pos="53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Hộp Văn bản 90">
              <a:extLst>
                <a:ext uri="{FF2B5EF4-FFF2-40B4-BE49-F238E27FC236}">
                  <a16:creationId xmlns:a16="http://schemas.microsoft.com/office/drawing/2014/main" id="{4F8782C0-307F-419F-B08B-7705A90B91CF}"/>
                </a:ext>
              </a:extLst>
            </p:cNvPr>
            <p:cNvSpPr txBox="1"/>
            <p:nvPr/>
          </p:nvSpPr>
          <p:spPr>
            <a:xfrm>
              <a:off x="7071799" y="2672533"/>
              <a:ext cx="417102" cy="230832"/>
            </a:xfrm>
            <a:prstGeom prst="rect">
              <a:avLst/>
            </a:prstGeom>
            <a:noFill/>
          </p:spPr>
          <p:txBody>
            <a:bodyPr wrap="none" rtlCol="0">
              <a:spAutoFit/>
            </a:bodyPr>
            <a:lstStyle/>
            <a:p>
              <a:r>
                <a:rPr lang="en-US" sz="900" dirty="0" err="1">
                  <a:solidFill>
                    <a:schemeClr val="bg1"/>
                  </a:solidFill>
                </a:rPr>
                <a:t>Bán</a:t>
              </a:r>
              <a:endParaRPr lang="vi-VN" sz="900" dirty="0">
                <a:solidFill>
                  <a:schemeClr val="bg1"/>
                </a:solidFill>
              </a:endParaRPr>
            </a:p>
          </p:txBody>
        </p:sp>
        <p:sp>
          <p:nvSpPr>
            <p:cNvPr id="92" name="Hộp Văn bản 91">
              <a:extLst>
                <a:ext uri="{FF2B5EF4-FFF2-40B4-BE49-F238E27FC236}">
                  <a16:creationId xmlns:a16="http://schemas.microsoft.com/office/drawing/2014/main" id="{9EBDF03F-BD95-B573-C6C0-1EA12031EF2E}"/>
                </a:ext>
              </a:extLst>
            </p:cNvPr>
            <p:cNvSpPr txBox="1"/>
            <p:nvPr/>
          </p:nvSpPr>
          <p:spPr>
            <a:xfrm>
              <a:off x="7071799" y="2845408"/>
              <a:ext cx="925253" cy="230832"/>
            </a:xfrm>
            <a:prstGeom prst="rect">
              <a:avLst/>
            </a:prstGeom>
            <a:noFill/>
          </p:spPr>
          <p:txBody>
            <a:bodyPr wrap="none" rtlCol="0">
              <a:spAutoFit/>
            </a:bodyPr>
            <a:lstStyle/>
            <a:p>
              <a:r>
                <a:rPr lang="en-US" sz="900" dirty="0">
                  <a:solidFill>
                    <a:schemeClr val="bg1"/>
                  </a:solidFill>
                </a:rPr>
                <a:t>GUEST POST</a:t>
              </a:r>
              <a:endParaRPr lang="vi-VN" sz="900" dirty="0">
                <a:solidFill>
                  <a:schemeClr val="bg1"/>
                </a:solidFill>
              </a:endParaRPr>
            </a:p>
          </p:txBody>
        </p:sp>
      </p:grpSp>
      <p:pic>
        <p:nvPicPr>
          <p:cNvPr id="93" name="Đồ họa 92" descr="Caret Right with solid fill">
            <a:extLst>
              <a:ext uri="{FF2B5EF4-FFF2-40B4-BE49-F238E27FC236}">
                <a16:creationId xmlns:a16="http://schemas.microsoft.com/office/drawing/2014/main" id="{6383D6E1-53C5-6052-E510-B3A3E5B3B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965255" y="6579892"/>
            <a:ext cx="261489" cy="261489"/>
          </a:xfrm>
          <a:prstGeom prst="rect">
            <a:avLst/>
          </a:prstGeom>
        </p:spPr>
      </p:pic>
      <p:sp>
        <p:nvSpPr>
          <p:cNvPr id="15" name="Hình tự do: Hình 14">
            <a:extLst>
              <a:ext uri="{FF2B5EF4-FFF2-40B4-BE49-F238E27FC236}">
                <a16:creationId xmlns:a16="http://schemas.microsoft.com/office/drawing/2014/main" id="{B43BC372-C991-F82B-B81C-032E8ACAB7C7}"/>
              </a:ext>
            </a:extLst>
          </p:cNvPr>
          <p:cNvSpPr/>
          <p:nvPr/>
        </p:nvSpPr>
        <p:spPr>
          <a:xfrm>
            <a:off x="5734382" y="2897522"/>
            <a:ext cx="308522" cy="308522"/>
          </a:xfrm>
          <a:custGeom>
            <a:avLst/>
            <a:gdLst>
              <a:gd name="connsiteX0" fmla="*/ 104815 w 308522"/>
              <a:gd name="connsiteY0" fmla="*/ 76027 h 308522"/>
              <a:gd name="connsiteX1" fmla="*/ 104815 w 308522"/>
              <a:gd name="connsiteY1" fmla="*/ 233560 h 308522"/>
              <a:gd name="connsiteX2" fmla="*/ 240620 w 308522"/>
              <a:gd name="connsiteY2" fmla="*/ 154794 h 308522"/>
              <a:gd name="connsiteX3" fmla="*/ 154261 w 308522"/>
              <a:gd name="connsiteY3" fmla="*/ 0 h 308522"/>
              <a:gd name="connsiteX4" fmla="*/ 308522 w 308522"/>
              <a:gd name="connsiteY4" fmla="*/ 154261 h 308522"/>
              <a:gd name="connsiteX5" fmla="*/ 154261 w 308522"/>
              <a:gd name="connsiteY5" fmla="*/ 308522 h 308522"/>
              <a:gd name="connsiteX6" fmla="*/ 0 w 308522"/>
              <a:gd name="connsiteY6" fmla="*/ 154261 h 308522"/>
              <a:gd name="connsiteX7" fmla="*/ 154261 w 308522"/>
              <a:gd name="connsiteY7" fmla="*/ 0 h 30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522" h="308522">
                <a:moveTo>
                  <a:pt x="104815" y="76027"/>
                </a:moveTo>
                <a:lnTo>
                  <a:pt x="104815" y="233560"/>
                </a:lnTo>
                <a:lnTo>
                  <a:pt x="240620" y="154794"/>
                </a:lnTo>
                <a:close/>
                <a:moveTo>
                  <a:pt x="154261" y="0"/>
                </a:moveTo>
                <a:cubicBezTo>
                  <a:pt x="239457" y="0"/>
                  <a:pt x="308522" y="69065"/>
                  <a:pt x="308522" y="154261"/>
                </a:cubicBezTo>
                <a:cubicBezTo>
                  <a:pt x="308522" y="239457"/>
                  <a:pt x="239457" y="308522"/>
                  <a:pt x="154261" y="308522"/>
                </a:cubicBezTo>
                <a:cubicBezTo>
                  <a:pt x="69065" y="308522"/>
                  <a:pt x="0" y="239457"/>
                  <a:pt x="0" y="154261"/>
                </a:cubicBezTo>
                <a:cubicBezTo>
                  <a:pt x="0" y="69065"/>
                  <a:pt x="69065" y="0"/>
                  <a:pt x="15426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pic>
        <p:nvPicPr>
          <p:cNvPr id="9" name="Picture 68">
            <a:extLst>
              <a:ext uri="{FF2B5EF4-FFF2-40B4-BE49-F238E27FC236}">
                <a16:creationId xmlns:a16="http://schemas.microsoft.com/office/drawing/2014/main" id="{8989DF43-6448-8580-18E4-BA0EE59933FD}"/>
              </a:ext>
            </a:extLst>
          </p:cNvPr>
          <p:cNvPicPr>
            <a:picLocks noChangeAspect="1"/>
          </p:cNvPicPr>
          <p:nvPr/>
        </p:nvPicPr>
        <p:blipFill>
          <a:blip r:embed="rId8">
            <a:biLevel thresh="75000"/>
            <a:extLst>
              <a:ext uri="{BEBA8EAE-BF5A-486C-A8C5-ECC9F3942E4B}">
                <a14:imgProps xmlns:a14="http://schemas.microsoft.com/office/drawing/2010/main">
                  <a14:imgLayer r:embed="rId9">
                    <a14:imgEffect>
                      <a14:brightnessContrast bright="-100000" contrast="-100000"/>
                    </a14:imgEffect>
                  </a14:imgLayer>
                </a14:imgProps>
              </a:ext>
            </a:extLst>
          </a:blip>
          <a:stretch>
            <a:fillRect/>
          </a:stretch>
        </p:blipFill>
        <p:spPr>
          <a:xfrm>
            <a:off x="485010" y="3309862"/>
            <a:ext cx="119640" cy="119640"/>
          </a:xfrm>
          <a:prstGeom prst="rect">
            <a:avLst/>
          </a:prstGeom>
        </p:spPr>
      </p:pic>
      <p:pic>
        <p:nvPicPr>
          <p:cNvPr id="13" name="Picture 69">
            <a:extLst>
              <a:ext uri="{FF2B5EF4-FFF2-40B4-BE49-F238E27FC236}">
                <a16:creationId xmlns:a16="http://schemas.microsoft.com/office/drawing/2014/main" id="{D9ED9FF5-7C59-8823-6A81-33DE7FF6662C}"/>
              </a:ext>
            </a:extLst>
          </p:cNvPr>
          <p:cNvPicPr>
            <a:picLocks noChangeAspect="1"/>
          </p:cNvPicPr>
          <p:nvPr/>
        </p:nvPicPr>
        <p:blipFill>
          <a:blip r:embed="rId10">
            <a:biLevel thresh="75000"/>
            <a:extLst>
              <a:ext uri="{BEBA8EAE-BF5A-486C-A8C5-ECC9F3942E4B}">
                <a14:imgProps xmlns:a14="http://schemas.microsoft.com/office/drawing/2010/main">
                  <a14:imgLayer r:embed="rId11">
                    <a14:imgEffect>
                      <a14:brightnessContrast bright="-100000" contrast="-100000"/>
                    </a14:imgEffect>
                  </a14:imgLayer>
                </a14:imgProps>
              </a:ext>
            </a:extLst>
          </a:blip>
          <a:stretch>
            <a:fillRect/>
          </a:stretch>
        </p:blipFill>
        <p:spPr>
          <a:xfrm>
            <a:off x="477034" y="3893344"/>
            <a:ext cx="135592" cy="135593"/>
          </a:xfrm>
          <a:prstGeom prst="rect">
            <a:avLst/>
          </a:prstGeom>
        </p:spPr>
      </p:pic>
      <p:pic>
        <p:nvPicPr>
          <p:cNvPr id="14" name="Picture 72">
            <a:extLst>
              <a:ext uri="{FF2B5EF4-FFF2-40B4-BE49-F238E27FC236}">
                <a16:creationId xmlns:a16="http://schemas.microsoft.com/office/drawing/2014/main" id="{93000D82-101E-652E-66CE-36E1DFDDAD2B}"/>
              </a:ext>
            </a:extLst>
          </p:cNvPr>
          <p:cNvPicPr>
            <a:picLocks noChangeAspect="1"/>
          </p:cNvPicPr>
          <p:nvPr/>
        </p:nvPicPr>
        <p:blipFill>
          <a:blip r:embed="rId12">
            <a:biLevel thresh="75000"/>
            <a:extLst>
              <a:ext uri="{BEBA8EAE-BF5A-486C-A8C5-ECC9F3942E4B}">
                <a14:imgProps xmlns:a14="http://schemas.microsoft.com/office/drawing/2010/main">
                  <a14:imgLayer r:embed="rId13">
                    <a14:imgEffect>
                      <a14:brightnessContrast bright="-100000" contrast="-100000"/>
                    </a14:imgEffect>
                  </a14:imgLayer>
                </a14:imgProps>
              </a:ext>
            </a:extLst>
          </a:blip>
          <a:stretch>
            <a:fillRect/>
          </a:stretch>
        </p:blipFill>
        <p:spPr>
          <a:xfrm>
            <a:off x="476477" y="3594696"/>
            <a:ext cx="136706" cy="136706"/>
          </a:xfrm>
          <a:prstGeom prst="rect">
            <a:avLst/>
          </a:prstGeom>
        </p:spPr>
      </p:pic>
      <p:sp>
        <p:nvSpPr>
          <p:cNvPr id="25" name="Hộp Văn bản 24">
            <a:extLst>
              <a:ext uri="{FF2B5EF4-FFF2-40B4-BE49-F238E27FC236}">
                <a16:creationId xmlns:a16="http://schemas.microsoft.com/office/drawing/2014/main" id="{DA76F5B3-E75F-2C36-5521-733DD419702D}"/>
              </a:ext>
            </a:extLst>
          </p:cNvPr>
          <p:cNvSpPr txBox="1"/>
          <p:nvPr/>
        </p:nvSpPr>
        <p:spPr>
          <a:xfrm>
            <a:off x="1396606" y="5915685"/>
            <a:ext cx="360996" cy="215444"/>
          </a:xfrm>
          <a:prstGeom prst="rect">
            <a:avLst/>
          </a:prstGeom>
          <a:noFill/>
        </p:spPr>
        <p:txBody>
          <a:bodyPr wrap="none" rtlCol="0">
            <a:spAutoFit/>
          </a:bodyPr>
          <a:lstStyle/>
          <a:p>
            <a:pPr algn="ctr"/>
            <a:r>
              <a:rPr lang="en-US" sz="800" dirty="0">
                <a:latin typeface="Montserrat" panose="00000500000000000000" pitchFamily="2" charset="0"/>
              </a:rPr>
              <a:t>INS</a:t>
            </a:r>
            <a:endParaRPr lang="vi-VN" sz="800" dirty="0">
              <a:latin typeface="Montserrat" panose="00000500000000000000" pitchFamily="2" charset="0"/>
            </a:endParaRPr>
          </a:p>
        </p:txBody>
      </p:sp>
      <p:sp>
        <p:nvSpPr>
          <p:cNvPr id="26" name="Hộp Văn bản 25">
            <a:extLst>
              <a:ext uri="{FF2B5EF4-FFF2-40B4-BE49-F238E27FC236}">
                <a16:creationId xmlns:a16="http://schemas.microsoft.com/office/drawing/2014/main" id="{95D3DA24-AB87-23AA-C568-08FC51038C20}"/>
              </a:ext>
            </a:extLst>
          </p:cNvPr>
          <p:cNvSpPr txBox="1"/>
          <p:nvPr/>
        </p:nvSpPr>
        <p:spPr>
          <a:xfrm>
            <a:off x="1827854" y="5915685"/>
            <a:ext cx="327334" cy="215444"/>
          </a:xfrm>
          <a:prstGeom prst="rect">
            <a:avLst/>
          </a:prstGeom>
          <a:noFill/>
        </p:spPr>
        <p:txBody>
          <a:bodyPr wrap="none" rtlCol="0">
            <a:spAutoFit/>
          </a:bodyPr>
          <a:lstStyle/>
          <a:p>
            <a:pPr algn="ctr"/>
            <a:r>
              <a:rPr lang="en-US" sz="800" dirty="0">
                <a:latin typeface="Montserrat" panose="00000500000000000000" pitchFamily="2" charset="0"/>
              </a:rPr>
              <a:t>FB</a:t>
            </a:r>
            <a:endParaRPr lang="vi-VN" sz="800" dirty="0">
              <a:latin typeface="Montserrat" panose="00000500000000000000" pitchFamily="2" charset="0"/>
            </a:endParaRPr>
          </a:p>
        </p:txBody>
      </p:sp>
      <p:sp>
        <p:nvSpPr>
          <p:cNvPr id="27" name="Hộp Văn bản 26">
            <a:extLst>
              <a:ext uri="{FF2B5EF4-FFF2-40B4-BE49-F238E27FC236}">
                <a16:creationId xmlns:a16="http://schemas.microsoft.com/office/drawing/2014/main" id="{D90FBD75-117C-05C6-58B1-461F525206FE}"/>
              </a:ext>
            </a:extLst>
          </p:cNvPr>
          <p:cNvSpPr txBox="1"/>
          <p:nvPr/>
        </p:nvSpPr>
        <p:spPr>
          <a:xfrm>
            <a:off x="2221432" y="5915685"/>
            <a:ext cx="410690" cy="215444"/>
          </a:xfrm>
          <a:prstGeom prst="rect">
            <a:avLst/>
          </a:prstGeom>
          <a:noFill/>
        </p:spPr>
        <p:txBody>
          <a:bodyPr wrap="none" rtlCol="0">
            <a:spAutoFit/>
          </a:bodyPr>
          <a:lstStyle/>
          <a:p>
            <a:pPr algn="ctr"/>
            <a:r>
              <a:rPr lang="en-US" sz="800" b="1" dirty="0">
                <a:latin typeface="Montserrat" panose="00000500000000000000" pitchFamily="2" charset="0"/>
              </a:rPr>
              <a:t>TOK</a:t>
            </a:r>
            <a:endParaRPr lang="vi-VN" sz="800" b="1" dirty="0">
              <a:latin typeface="Montserrat" panose="00000500000000000000" pitchFamily="2" charset="0"/>
            </a:endParaRPr>
          </a:p>
        </p:txBody>
      </p:sp>
      <p:sp>
        <p:nvSpPr>
          <p:cNvPr id="2" name="Hình tự do: Hình 2">
            <a:extLst>
              <a:ext uri="{FF2B5EF4-FFF2-40B4-BE49-F238E27FC236}">
                <a16:creationId xmlns:a16="http://schemas.microsoft.com/office/drawing/2014/main" id="{AC94815E-C51E-886D-3713-E183CF13D8D6}"/>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3" name="Đồ họa 54" descr="Cat with solid fill">
            <a:extLst>
              <a:ext uri="{FF2B5EF4-FFF2-40B4-BE49-F238E27FC236}">
                <a16:creationId xmlns:a16="http://schemas.microsoft.com/office/drawing/2014/main" id="{32069E66-5942-DB7A-3A56-D2D865EC338C}"/>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4" name="Hộp Văn bản 4">
            <a:extLst>
              <a:ext uri="{FF2B5EF4-FFF2-40B4-BE49-F238E27FC236}">
                <a16:creationId xmlns:a16="http://schemas.microsoft.com/office/drawing/2014/main" id="{E81628A9-A824-2A6D-7207-4F398078F815}"/>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5" name="Hộp Văn bản 5">
            <a:extLst>
              <a:ext uri="{FF2B5EF4-FFF2-40B4-BE49-F238E27FC236}">
                <a16:creationId xmlns:a16="http://schemas.microsoft.com/office/drawing/2014/main" id="{569027A9-06B2-2B76-75A2-E3BEF7463102}"/>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6" name="Đồ họa 61" descr="Kitten with solid fill">
            <a:extLst>
              <a:ext uri="{FF2B5EF4-FFF2-40B4-BE49-F238E27FC236}">
                <a16:creationId xmlns:a16="http://schemas.microsoft.com/office/drawing/2014/main" id="{FB128D97-E803-7E2D-7ED4-87A42FC9183F}"/>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7" name="Đường nối Thẳng 7">
            <a:extLst>
              <a:ext uri="{FF2B5EF4-FFF2-40B4-BE49-F238E27FC236}">
                <a16:creationId xmlns:a16="http://schemas.microsoft.com/office/drawing/2014/main" id="{E9A16378-9A46-BD68-E8BA-F41D8F95A766}"/>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Hộp Văn bản 8">
            <a:extLst>
              <a:ext uri="{FF2B5EF4-FFF2-40B4-BE49-F238E27FC236}">
                <a16:creationId xmlns:a16="http://schemas.microsoft.com/office/drawing/2014/main" id="{149F56D0-7B48-52FE-A390-83E1A9C7E7AA}"/>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spTree>
    <p:extLst>
      <p:ext uri="{BB962C8B-B14F-4D97-AF65-F5344CB8AC3E}">
        <p14:creationId xmlns:p14="http://schemas.microsoft.com/office/powerpoint/2010/main" val="306372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42" presetClass="path" presetSubtype="0" decel="100000" fill="hold" nodeType="withEffect">
                                  <p:stCondLst>
                                    <p:cond delay="0"/>
                                  </p:stCondLst>
                                  <p:childTnLst>
                                    <p:animMotion origin="layout" path="M -3.75E-6 2.59259E-6 L 0.0681 2.59259E-6 " pathEditMode="relative" rAng="0" ptsTypes="AA">
                                      <p:cBhvr>
                                        <p:cTn id="9" dur="1000" spd="-100000" fill="hold"/>
                                        <p:tgtEl>
                                          <p:spTgt spid="59"/>
                                        </p:tgtEl>
                                        <p:attrNameLst>
                                          <p:attrName>ppt_x</p:attrName>
                                          <p:attrName>ppt_y</p:attrName>
                                        </p:attrNameLst>
                                      </p:cBhvr>
                                      <p:rCtr x="3398" y="0"/>
                                    </p:animMotion>
                                  </p:childTnLst>
                                </p:cTn>
                              </p:par>
                              <p:par>
                                <p:cTn id="10" presetID="10" presetClass="entr" presetSubtype="0" fill="hold" nodeType="withEffect">
                                  <p:stCondLst>
                                    <p:cond delay="25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42" presetClass="path" presetSubtype="0" decel="100000" fill="hold" nodeType="withEffect">
                                  <p:stCondLst>
                                    <p:cond delay="250"/>
                                  </p:stCondLst>
                                  <p:childTnLst>
                                    <p:animMotion origin="layout" path="M 4.58333E-6 2.59259E-6 L 0.06809 2.59259E-6 " pathEditMode="relative" rAng="0" ptsTypes="AA">
                                      <p:cBhvr>
                                        <p:cTn id="14" dur="1000" spd="-100000" fill="hold"/>
                                        <p:tgtEl>
                                          <p:spTgt spid="63"/>
                                        </p:tgtEl>
                                        <p:attrNameLst>
                                          <p:attrName>ppt_x</p:attrName>
                                          <p:attrName>ppt_y</p:attrName>
                                        </p:attrNameLst>
                                      </p:cBhvr>
                                      <p:rCtr x="3398" y="0"/>
                                    </p:animMotion>
                                  </p:childTnLst>
                                </p:cTn>
                              </p:par>
                              <p:par>
                                <p:cTn id="15" presetID="10" presetClass="entr" presetSubtype="0" fill="hold" nodeType="withEffect">
                                  <p:stCondLst>
                                    <p:cond delay="1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decel="100000" fill="hold" nodeType="withEffect">
                                  <p:stCondLst>
                                    <p:cond delay="150"/>
                                  </p:stCondLst>
                                  <p:childTnLst>
                                    <p:animMotion origin="layout" path="M 1.04167E-6 3.33333E-6 L 0.0681 3.33333E-6 " pathEditMode="relative" rAng="0" ptsTypes="AA">
                                      <p:cBhvr>
                                        <p:cTn id="19" dur="1000" spd="-100000" fill="hold"/>
                                        <p:tgtEl>
                                          <p:spTgt spid="40"/>
                                        </p:tgtEl>
                                        <p:attrNameLst>
                                          <p:attrName>ppt_x</p:attrName>
                                          <p:attrName>ppt_y</p:attrName>
                                        </p:attrNameLst>
                                      </p:cBhvr>
                                      <p:rCtr x="3398" y="0"/>
                                    </p:animMotion>
                                  </p:childTnLst>
                                </p:cTn>
                              </p:par>
                              <p:par>
                                <p:cTn id="20" presetID="10" presetClass="entr" presetSubtype="0" fill="hold" nodeType="withEffect">
                                  <p:stCondLst>
                                    <p:cond delay="45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42" presetClass="path" presetSubtype="0" decel="100000" fill="hold" nodeType="withEffect">
                                  <p:stCondLst>
                                    <p:cond delay="450"/>
                                  </p:stCondLst>
                                  <p:childTnLst>
                                    <p:animMotion origin="layout" path="M -2.08333E-6 1.85185E-6 L 0.0681 1.85185E-6 " pathEditMode="relative" rAng="0" ptsTypes="AA">
                                      <p:cBhvr>
                                        <p:cTn id="24" dur="1000" spd="-100000" fill="hold"/>
                                        <p:tgtEl>
                                          <p:spTgt spid="55"/>
                                        </p:tgtEl>
                                        <p:attrNameLst>
                                          <p:attrName>ppt_x</p:attrName>
                                          <p:attrName>ppt_y</p:attrName>
                                        </p:attrNameLst>
                                      </p:cBhvr>
                                      <p:rCtr x="3398" y="0"/>
                                    </p:animMotion>
                                  </p:childTnLst>
                                </p:cTn>
                              </p:par>
                              <p:par>
                                <p:cTn id="25" presetID="22" presetClass="entr" presetSubtype="4" fill="hold" nodeType="withEffect">
                                  <p:stCondLst>
                                    <p:cond delay="750"/>
                                  </p:stCondLst>
                                  <p:childTnLst>
                                    <p:set>
                                      <p:cBhvr>
                                        <p:cTn id="26" dur="1" fill="hold">
                                          <p:stCondLst>
                                            <p:cond delay="0"/>
                                          </p:stCondLst>
                                        </p:cTn>
                                        <p:tgtEl>
                                          <p:spTgt spid="77"/>
                                        </p:tgtEl>
                                        <p:attrNameLst>
                                          <p:attrName>style.visibility</p:attrName>
                                        </p:attrNameLst>
                                      </p:cBhvr>
                                      <p:to>
                                        <p:strVal val="visible"/>
                                      </p:to>
                                    </p:set>
                                    <p:animEffect transition="in" filter="wipe(down)">
                                      <p:cBhvr>
                                        <p:cTn id="27" dur="500"/>
                                        <p:tgtEl>
                                          <p:spTgt spid="77"/>
                                        </p:tgtEl>
                                      </p:cBhvr>
                                    </p:animEffect>
                                  </p:childTnLst>
                                </p:cTn>
                              </p:par>
                              <p:par>
                                <p:cTn id="28" presetID="22" presetClass="entr" presetSubtype="4" fill="hold" nodeType="withEffect">
                                  <p:stCondLst>
                                    <p:cond delay="1000"/>
                                  </p:stCondLst>
                                  <p:childTnLst>
                                    <p:set>
                                      <p:cBhvr>
                                        <p:cTn id="29" dur="1" fill="hold">
                                          <p:stCondLst>
                                            <p:cond delay="0"/>
                                          </p:stCondLst>
                                        </p:cTn>
                                        <p:tgtEl>
                                          <p:spTgt spid="89"/>
                                        </p:tgtEl>
                                        <p:attrNameLst>
                                          <p:attrName>style.visibility</p:attrName>
                                        </p:attrNameLst>
                                      </p:cBhvr>
                                      <p:to>
                                        <p:strVal val="visible"/>
                                      </p:to>
                                    </p:set>
                                    <p:animEffect transition="in" filter="wipe(down)">
                                      <p:cBhvr>
                                        <p:cTn id="30" dur="500"/>
                                        <p:tgtEl>
                                          <p:spTgt spid="89"/>
                                        </p:tgtEl>
                                      </p:cBhvr>
                                    </p:animEffect>
                                  </p:childTnLst>
                                </p:cTn>
                              </p:par>
                              <p:par>
                                <p:cTn id="31" presetID="22" presetClass="entr" presetSubtype="4" fill="hold" nodeType="withEffect">
                                  <p:stCondLst>
                                    <p:cond delay="900"/>
                                  </p:stCondLst>
                                  <p:childTnLst>
                                    <p:set>
                                      <p:cBhvr>
                                        <p:cTn id="32" dur="1" fill="hold">
                                          <p:stCondLst>
                                            <p:cond delay="0"/>
                                          </p:stCondLst>
                                        </p:cTn>
                                        <p:tgtEl>
                                          <p:spTgt spid="81"/>
                                        </p:tgtEl>
                                        <p:attrNameLst>
                                          <p:attrName>style.visibility</p:attrName>
                                        </p:attrNameLst>
                                      </p:cBhvr>
                                      <p:to>
                                        <p:strVal val="visible"/>
                                      </p:to>
                                    </p:set>
                                    <p:animEffect transition="in" filter="wipe(down)">
                                      <p:cBhvr>
                                        <p:cTn id="33" dur="500"/>
                                        <p:tgtEl>
                                          <p:spTgt spid="81"/>
                                        </p:tgtEl>
                                      </p:cBhvr>
                                    </p:animEffect>
                                  </p:childTnLst>
                                </p:cTn>
                              </p:par>
                              <p:par>
                                <p:cTn id="34" presetID="22" presetClass="entr" presetSubtype="4" fill="hold" nodeType="withEffect">
                                  <p:stCondLst>
                                    <p:cond delay="1100"/>
                                  </p:stCondLst>
                                  <p:childTnLst>
                                    <p:set>
                                      <p:cBhvr>
                                        <p:cTn id="35" dur="1" fill="hold">
                                          <p:stCondLst>
                                            <p:cond delay="0"/>
                                          </p:stCondLst>
                                        </p:cTn>
                                        <p:tgtEl>
                                          <p:spTgt spid="85"/>
                                        </p:tgtEl>
                                        <p:attrNameLst>
                                          <p:attrName>style.visibility</p:attrName>
                                        </p:attrNameLst>
                                      </p:cBhvr>
                                      <p:to>
                                        <p:strVal val="visible"/>
                                      </p:to>
                                    </p:set>
                                    <p:animEffect transition="in" filter="wipe(down)">
                                      <p:cBhvr>
                                        <p:cTn id="36" dur="500"/>
                                        <p:tgtEl>
                                          <p:spTgt spid="85"/>
                                        </p:tgtEl>
                                      </p:cBhvr>
                                    </p:animEffect>
                                  </p:childTnLst>
                                </p:cTn>
                              </p:par>
                              <p:par>
                                <p:cTn id="37" presetID="22" presetClass="entr" presetSubtype="8" fill="hold" grpId="0" nodeType="withEffect">
                                  <p:stCondLst>
                                    <p:cond delay="75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500"/>
                                        <p:tgtEl>
                                          <p:spTgt spid="49"/>
                                        </p:tgtEl>
                                      </p:cBhvr>
                                    </p:animEffect>
                                  </p:childTnLst>
                                </p:cTn>
                              </p:par>
                              <p:par>
                                <p:cTn id="40" presetID="22" presetClass="entr" presetSubtype="8" fill="hold" grpId="0" nodeType="withEffect">
                                  <p:stCondLst>
                                    <p:cond delay="100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42" presetClass="path" presetSubtype="0" decel="100000" fill="hold" grpId="1" nodeType="withEffect">
                                  <p:stCondLst>
                                    <p:cond delay="750"/>
                                  </p:stCondLst>
                                  <p:childTnLst>
                                    <p:animMotion origin="layout" path="M -3.75E-6 2.59259E-6 L 0.0681 2.59259E-6 " pathEditMode="relative" rAng="0" ptsTypes="AA">
                                      <p:cBhvr>
                                        <p:cTn id="47" dur="1000" spd="-100000" fill="hold"/>
                                        <p:tgtEl>
                                          <p:spTgt spid="15"/>
                                        </p:tgtEl>
                                        <p:attrNameLst>
                                          <p:attrName>ppt_x</p:attrName>
                                          <p:attrName>ppt_y</p:attrName>
                                        </p:attrNameLst>
                                      </p:cBhvr>
                                      <p:rCtr x="33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15" grpId="0" animBg="1"/>
      <p:bldP spid="1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Hình ảnh 10">
            <a:extLst>
              <a:ext uri="{FF2B5EF4-FFF2-40B4-BE49-F238E27FC236}">
                <a16:creationId xmlns:a16="http://schemas.microsoft.com/office/drawing/2014/main" id="{FA0162E6-2550-78A3-4C17-C4F4FF924736}"/>
              </a:ext>
            </a:extLst>
          </p:cNvPr>
          <p:cNvPicPr>
            <a:picLocks noChangeAspect="1"/>
          </p:cNvPicPr>
          <p:nvPr/>
        </p:nvPicPr>
        <p:blipFill>
          <a:blip r:embed="rId2">
            <a:extLst>
              <a:ext uri="{28A0092B-C50C-407E-A947-70E740481C1C}">
                <a14:useLocalDpi xmlns:a14="http://schemas.microsoft.com/office/drawing/2010/main" val="0"/>
              </a:ext>
            </a:extLst>
          </a:blip>
          <a:srcRect t="7875" b="7875"/>
          <a:stretch/>
        </p:blipFill>
        <p:spPr>
          <a:xfrm>
            <a:off x="0" y="0"/>
            <a:ext cx="12192000" cy="6858000"/>
          </a:xfrm>
          <a:prstGeom prst="rect">
            <a:avLst/>
          </a:prstGeom>
          <a:solidFill>
            <a:schemeClr val="bg1"/>
          </a:solidFill>
          <a:ln>
            <a:noFill/>
          </a:ln>
        </p:spPr>
      </p:pic>
      <p:sp>
        <p:nvSpPr>
          <p:cNvPr id="16" name="Hình chữ nhật 15">
            <a:extLst>
              <a:ext uri="{FF2B5EF4-FFF2-40B4-BE49-F238E27FC236}">
                <a16:creationId xmlns:a16="http://schemas.microsoft.com/office/drawing/2014/main" id="{DD7CAC0C-11B7-60A1-0203-1092BDFA52C4}"/>
              </a:ext>
            </a:extLst>
          </p:cNvPr>
          <p:cNvSpPr/>
          <p:nvPr/>
        </p:nvSpPr>
        <p:spPr>
          <a:xfrm>
            <a:off x="0" y="-53335"/>
            <a:ext cx="12192000" cy="6858000"/>
          </a:xfrm>
          <a:prstGeom prst="rect">
            <a:avLst/>
          </a:prstGeom>
          <a:gradFill flip="none" rotWithShape="1">
            <a:gsLst>
              <a:gs pos="0">
                <a:schemeClr val="tx1">
                  <a:alpha val="0"/>
                </a:schemeClr>
              </a:gs>
              <a:gs pos="100000">
                <a:schemeClr val="tx1">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ình chữ nhật 13">
            <a:extLst>
              <a:ext uri="{FF2B5EF4-FFF2-40B4-BE49-F238E27FC236}">
                <a16:creationId xmlns:a16="http://schemas.microsoft.com/office/drawing/2014/main" id="{E689C820-1CD3-9525-926B-C8F3DA0E26A0}"/>
              </a:ext>
            </a:extLst>
          </p:cNvPr>
          <p:cNvSpPr/>
          <p:nvPr/>
        </p:nvSpPr>
        <p:spPr>
          <a:xfrm rot="5400000">
            <a:off x="5715000" y="-5719029"/>
            <a:ext cx="762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ình chữ nhật 14">
            <a:extLst>
              <a:ext uri="{FF2B5EF4-FFF2-40B4-BE49-F238E27FC236}">
                <a16:creationId xmlns:a16="http://schemas.microsoft.com/office/drawing/2014/main" id="{B128B111-FB7F-3F24-257E-8876352D3618}"/>
              </a:ext>
            </a:extLst>
          </p:cNvPr>
          <p:cNvSpPr/>
          <p:nvPr/>
        </p:nvSpPr>
        <p:spPr>
          <a:xfrm rot="5400000">
            <a:off x="5715000" y="381000"/>
            <a:ext cx="762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ình tự do: Hình 2">
            <a:extLst>
              <a:ext uri="{FF2B5EF4-FFF2-40B4-BE49-F238E27FC236}">
                <a16:creationId xmlns:a16="http://schemas.microsoft.com/office/drawing/2014/main" id="{63C1B3B7-DE19-3F6D-CD63-F1731592376D}"/>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 name="Đồ họa 54" descr="Cat with solid fill">
            <a:extLst>
              <a:ext uri="{FF2B5EF4-FFF2-40B4-BE49-F238E27FC236}">
                <a16:creationId xmlns:a16="http://schemas.microsoft.com/office/drawing/2014/main" id="{8A061786-3311-C5FB-221B-5B244D670E2B}"/>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5" name="Hộp Văn bản 4">
            <a:extLst>
              <a:ext uri="{FF2B5EF4-FFF2-40B4-BE49-F238E27FC236}">
                <a16:creationId xmlns:a16="http://schemas.microsoft.com/office/drawing/2014/main" id="{3AC7DB96-68B2-28EF-B93A-95A5DB2AD182}"/>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6" name="Hộp Văn bản 5">
            <a:extLst>
              <a:ext uri="{FF2B5EF4-FFF2-40B4-BE49-F238E27FC236}">
                <a16:creationId xmlns:a16="http://schemas.microsoft.com/office/drawing/2014/main" id="{3D165B28-6CAE-81B7-52A0-44D5951FECF4}"/>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7" name="Đồ họa 61" descr="Kitten with solid fill">
            <a:extLst>
              <a:ext uri="{FF2B5EF4-FFF2-40B4-BE49-F238E27FC236}">
                <a16:creationId xmlns:a16="http://schemas.microsoft.com/office/drawing/2014/main" id="{E2B9AD1E-2F82-1B7B-3573-22D3246CCE8D}"/>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8" name="Đường nối Thẳng 7">
            <a:extLst>
              <a:ext uri="{FF2B5EF4-FFF2-40B4-BE49-F238E27FC236}">
                <a16:creationId xmlns:a16="http://schemas.microsoft.com/office/drawing/2014/main" id="{82199BD3-C95E-E0E4-08A2-EB16BC6228ED}"/>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Hộp Văn bản 8">
            <a:extLst>
              <a:ext uri="{FF2B5EF4-FFF2-40B4-BE49-F238E27FC236}">
                <a16:creationId xmlns:a16="http://schemas.microsoft.com/office/drawing/2014/main" id="{50478005-BA2E-9221-7635-DB699A4E2964}"/>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sp>
        <p:nvSpPr>
          <p:cNvPr id="17" name="Hộp Văn bản 16">
            <a:extLst>
              <a:ext uri="{FF2B5EF4-FFF2-40B4-BE49-F238E27FC236}">
                <a16:creationId xmlns:a16="http://schemas.microsoft.com/office/drawing/2014/main" id="{F5290C66-9F3C-1B72-B850-0D2874ECDC72}"/>
              </a:ext>
            </a:extLst>
          </p:cNvPr>
          <p:cNvSpPr txBox="1"/>
          <p:nvPr/>
        </p:nvSpPr>
        <p:spPr>
          <a:xfrm>
            <a:off x="3104626" y="2565400"/>
            <a:ext cx="6000362" cy="1200329"/>
          </a:xfrm>
          <a:prstGeom prst="rect">
            <a:avLst/>
          </a:prstGeom>
          <a:noFill/>
        </p:spPr>
        <p:txBody>
          <a:bodyPr wrap="none" rtlCol="0">
            <a:spAutoFit/>
          </a:bodyPr>
          <a:lstStyle/>
          <a:p>
            <a:pPr algn="ctr"/>
            <a:r>
              <a:rPr lang="vi-VN" sz="7200" b="1" dirty="0">
                <a:solidFill>
                  <a:schemeClr val="bg1"/>
                </a:solidFill>
                <a:effectLst>
                  <a:outerShdw blurRad="38100" dist="38100" dir="2700000" algn="tl">
                    <a:srgbClr val="000000">
                      <a:alpha val="43137"/>
                    </a:srgbClr>
                  </a:outerShdw>
                </a:effectLst>
              </a:rPr>
              <a:t>THANK YOU</a:t>
            </a:r>
          </a:p>
        </p:txBody>
      </p:sp>
      <p:sp>
        <p:nvSpPr>
          <p:cNvPr id="18" name="Hộp Văn bản 17">
            <a:extLst>
              <a:ext uri="{FF2B5EF4-FFF2-40B4-BE49-F238E27FC236}">
                <a16:creationId xmlns:a16="http://schemas.microsoft.com/office/drawing/2014/main" id="{3D31EBEC-E599-1B39-9387-CC118B97BD60}"/>
              </a:ext>
            </a:extLst>
          </p:cNvPr>
          <p:cNvSpPr txBox="1"/>
          <p:nvPr/>
        </p:nvSpPr>
        <p:spPr>
          <a:xfrm>
            <a:off x="4692410" y="3634902"/>
            <a:ext cx="2807180" cy="338554"/>
          </a:xfrm>
          <a:prstGeom prst="rect">
            <a:avLst/>
          </a:prstGeom>
          <a:noFill/>
        </p:spPr>
        <p:txBody>
          <a:bodyPr wrap="none" rtlCol="0">
            <a:spAutoFit/>
          </a:bodyPr>
          <a:lstStyle/>
          <a:p>
            <a:pPr algn="ctr"/>
            <a:r>
              <a:rPr lang="en-US" sz="1600" spc="600" dirty="0">
                <a:solidFill>
                  <a:schemeClr val="bg1"/>
                </a:solidFill>
                <a:effectLst>
                  <a:outerShdw blurRad="38100" dist="38100" dir="2700000" algn="tl">
                    <a:srgbClr val="000000">
                      <a:alpha val="43137"/>
                    </a:srgbClr>
                  </a:outerShdw>
                </a:effectLst>
              </a:rPr>
              <a:t>FOR</a:t>
            </a:r>
            <a:r>
              <a:rPr lang="vi-VN" sz="1600" spc="600" dirty="0">
                <a:solidFill>
                  <a:schemeClr val="bg1"/>
                </a:solidFill>
                <a:effectLst>
                  <a:outerShdw blurRad="38100" dist="38100" dir="2700000" algn="tl">
                    <a:srgbClr val="000000">
                      <a:alpha val="43137"/>
                    </a:srgbClr>
                  </a:outerShdw>
                </a:effectLst>
              </a:rPr>
              <a:t> WATCHING</a:t>
            </a:r>
          </a:p>
        </p:txBody>
      </p:sp>
    </p:spTree>
    <p:extLst>
      <p:ext uri="{BB962C8B-B14F-4D97-AF65-F5344CB8AC3E}">
        <p14:creationId xmlns:p14="http://schemas.microsoft.com/office/powerpoint/2010/main" val="215038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6" presetClass="emph" presetSubtype="0" decel="100000" fill="hold" nodeType="withEffect">
                                  <p:stCondLst>
                                    <p:cond delay="0"/>
                                  </p:stCondLst>
                                  <p:childTnLst>
                                    <p:animScale>
                                      <p:cBhvr>
                                        <p:cTn id="17" dur="1000" fill="hold"/>
                                        <p:tgtEl>
                                          <p:spTgt spid="11"/>
                                        </p:tgtEl>
                                      </p:cBhvr>
                                      <p:by x="85000" y="85000"/>
                                    </p:animScale>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6" presetClass="emph" presetSubtype="0" decel="100000" fill="hold" grpId="1" nodeType="withEffect">
                                  <p:stCondLst>
                                    <p:cond delay="0"/>
                                  </p:stCondLst>
                                  <p:childTnLst>
                                    <p:animScale>
                                      <p:cBhvr>
                                        <p:cTn id="22" dur="1000" fill="hold"/>
                                        <p:tgtEl>
                                          <p:spTgt spid="16"/>
                                        </p:tgtEl>
                                      </p:cBhvr>
                                      <p:by x="85000" y="85000"/>
                                    </p:animScale>
                                  </p:childTnLst>
                                </p:cTn>
                              </p:par>
                              <p:par>
                                <p:cTn id="23" presetID="10" presetClass="entr" presetSubtype="0" fill="hold" grpId="0" nodeType="withEffect">
                                  <p:stCondLst>
                                    <p:cond delay="2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6" presetClass="emph" presetSubtype="0" decel="100000" fill="hold" grpId="1" nodeType="withEffect">
                                  <p:stCondLst>
                                    <p:cond delay="250"/>
                                  </p:stCondLst>
                                  <p:childTnLst>
                                    <p:animScale>
                                      <p:cBhvr>
                                        <p:cTn id="27" dur="1000" fill="hold"/>
                                        <p:tgtEl>
                                          <p:spTgt spid="17"/>
                                        </p:tgtEl>
                                      </p:cBhvr>
                                      <p:by x="110000" y="110000"/>
                                    </p:animScale>
                                  </p:childTnLst>
                                </p:cTn>
                              </p:par>
                              <p:par>
                                <p:cTn id="28" presetID="10" presetClass="entr" presetSubtype="0" fill="hold" grpId="0" nodeType="withEffect">
                                  <p:stCondLst>
                                    <p:cond delay="5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6" presetClass="emph" presetSubtype="0" decel="100000" fill="hold" grpId="1" nodeType="withEffect">
                                  <p:stCondLst>
                                    <p:cond delay="500"/>
                                  </p:stCondLst>
                                  <p:childTnLst>
                                    <p:animScale>
                                      <p:cBhvr>
                                        <p:cTn id="32" dur="1000" fill="hold"/>
                                        <p:tgtEl>
                                          <p:spTgt spid="1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4" grpId="0" animBg="1"/>
      <p:bldP spid="15" grpId="0" animBg="1"/>
      <p:bldP spid="17" grpId="0"/>
      <p:bldP spid="17" grpId="1"/>
      <p:bldP spid="18" grpId="0"/>
      <p:bldP spid="18"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9E8E527-40B6-4369-97A3-10BBFDE1CC06}"/>
              </a:ext>
            </a:extLst>
          </p:cNvPr>
          <p:cNvPicPr>
            <a:picLocks noChangeAspect="1"/>
          </p:cNvPicPr>
          <p:nvPr/>
        </p:nvPicPr>
        <p:blipFill rotWithShape="1">
          <a:blip r:embed="rId3">
            <a:duotone>
              <a:prstClr val="black"/>
              <a:schemeClr val="accent1">
                <a:tint val="45000"/>
                <a:satMod val="400000"/>
              </a:schemeClr>
            </a:duotone>
            <a:alphaModFix amt="5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8567159" y="4252679"/>
            <a:ext cx="4168086" cy="3134471"/>
          </a:xfrm>
          <a:prstGeom prst="rect">
            <a:avLst/>
          </a:prstGeom>
        </p:spPr>
      </p:pic>
      <p:pic>
        <p:nvPicPr>
          <p:cNvPr id="24" name="Picture 23">
            <a:extLst>
              <a:ext uri="{FF2B5EF4-FFF2-40B4-BE49-F238E27FC236}">
                <a16:creationId xmlns:a16="http://schemas.microsoft.com/office/drawing/2014/main" id="{6680B8C6-525D-445F-9562-549CF72E6FD7}"/>
              </a:ext>
            </a:extLst>
          </p:cNvPr>
          <p:cNvPicPr>
            <a:picLocks noChangeAspect="1"/>
          </p:cNvPicPr>
          <p:nvPr/>
        </p:nvPicPr>
        <p:blipFill rotWithShape="1">
          <a:blip r:embed="rId3">
            <a:duotone>
              <a:prstClr val="black"/>
              <a:schemeClr val="accent1">
                <a:tint val="45000"/>
                <a:satMod val="400000"/>
              </a:schemeClr>
            </a:duotone>
            <a:alphaModFix amt="35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431346">
            <a:off x="-515331" y="-762673"/>
            <a:ext cx="3315379" cy="2493221"/>
          </a:xfrm>
          <a:prstGeom prst="rect">
            <a:avLst/>
          </a:prstGeom>
        </p:spPr>
      </p:pic>
      <p:pic>
        <p:nvPicPr>
          <p:cNvPr id="25" name="Picture 24">
            <a:extLst>
              <a:ext uri="{FF2B5EF4-FFF2-40B4-BE49-F238E27FC236}">
                <a16:creationId xmlns:a16="http://schemas.microsoft.com/office/drawing/2014/main" id="{BA749407-94E1-4B8B-92CB-CC8B790D7E9B}"/>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915146" y="-3927628"/>
            <a:ext cx="3392794" cy="2948929"/>
          </a:xfrm>
          <a:prstGeom prst="rect">
            <a:avLst/>
          </a:prstGeom>
        </p:spPr>
      </p:pic>
      <p:pic>
        <p:nvPicPr>
          <p:cNvPr id="12" name="Picture 11" descr="A picture containing object, lamp&#10;&#10;Description automatically generated">
            <a:extLst>
              <a:ext uri="{FF2B5EF4-FFF2-40B4-BE49-F238E27FC236}">
                <a16:creationId xmlns:a16="http://schemas.microsoft.com/office/drawing/2014/main" id="{6306EE65-B7B8-4095-9B50-16CEA7D6CE08}"/>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12525115" y="5908845"/>
            <a:ext cx="2798959" cy="2595480"/>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71B52340-669E-435D-AE65-73DB575431E3}"/>
              </a:ext>
            </a:extLst>
          </p:cNvPr>
          <p:cNvPicPr>
            <a:picLocks noChangeAspect="1"/>
          </p:cNvPicPr>
          <p:nvPr/>
        </p:nvPicPr>
        <p:blipFill rotWithShape="1">
          <a:blip r:embed="rId3">
            <a:alphaModFix amt="70000"/>
            <a:duotone>
              <a:prstClr val="black"/>
              <a:schemeClr val="accent1">
                <a:tint val="45000"/>
                <a:satMod val="400000"/>
              </a:schemeClr>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0143828">
            <a:off x="4263573" y="7104028"/>
            <a:ext cx="1327732" cy="998477"/>
          </a:xfrm>
          <a:prstGeom prst="rect">
            <a:avLst/>
          </a:prstGeom>
        </p:spPr>
      </p:pic>
      <p:pic>
        <p:nvPicPr>
          <p:cNvPr id="31" name="Picture 30">
            <a:extLst>
              <a:ext uri="{FF2B5EF4-FFF2-40B4-BE49-F238E27FC236}">
                <a16:creationId xmlns:a16="http://schemas.microsoft.com/office/drawing/2014/main" id="{F086C127-0D75-4351-A4E3-0E205ABD169C}"/>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15597996">
            <a:off x="7226869" y="7036076"/>
            <a:ext cx="884189" cy="664925"/>
          </a:xfrm>
          <a:prstGeom prst="rect">
            <a:avLst/>
          </a:prstGeom>
        </p:spPr>
      </p:pic>
      <p:pic>
        <p:nvPicPr>
          <p:cNvPr id="37" name="Picture 36">
            <a:extLst>
              <a:ext uri="{FF2B5EF4-FFF2-40B4-BE49-F238E27FC236}">
                <a16:creationId xmlns:a16="http://schemas.microsoft.com/office/drawing/2014/main" id="{EE3468D5-6F71-43DB-BA5E-1011B4C61AA8}"/>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808240" y="-1753224"/>
            <a:ext cx="884189" cy="664925"/>
          </a:xfrm>
          <a:prstGeom prst="rect">
            <a:avLst/>
          </a:prstGeom>
        </p:spPr>
      </p:pic>
      <p:pic>
        <p:nvPicPr>
          <p:cNvPr id="39" name="Picture 38">
            <a:extLst>
              <a:ext uri="{FF2B5EF4-FFF2-40B4-BE49-F238E27FC236}">
                <a16:creationId xmlns:a16="http://schemas.microsoft.com/office/drawing/2014/main" id="{B71D0D51-B131-4CD0-A938-2232EFE1406F}"/>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340473" y="83670"/>
            <a:ext cx="1160006" cy="664925"/>
          </a:xfrm>
          <a:prstGeom prst="rect">
            <a:avLst/>
          </a:prstGeom>
        </p:spPr>
      </p:pic>
      <p:pic>
        <p:nvPicPr>
          <p:cNvPr id="27" name="Picture 26">
            <a:extLst>
              <a:ext uri="{FF2B5EF4-FFF2-40B4-BE49-F238E27FC236}">
                <a16:creationId xmlns:a16="http://schemas.microsoft.com/office/drawing/2014/main" id="{25269404-6431-4E80-9227-6EAB578F61F4}"/>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728594" y="4906678"/>
            <a:ext cx="2295865" cy="1726529"/>
          </a:xfrm>
          <a:prstGeom prst="rect">
            <a:avLst/>
          </a:prstGeom>
        </p:spPr>
      </p:pic>
      <p:pic>
        <p:nvPicPr>
          <p:cNvPr id="28" name="Picture 27">
            <a:extLst>
              <a:ext uri="{FF2B5EF4-FFF2-40B4-BE49-F238E27FC236}">
                <a16:creationId xmlns:a16="http://schemas.microsoft.com/office/drawing/2014/main" id="{500E02AA-A9A3-4891-8B49-16723B44C5EA}"/>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338652" y="4834283"/>
            <a:ext cx="3261297" cy="2452550"/>
          </a:xfrm>
          <a:prstGeom prst="rect">
            <a:avLst/>
          </a:prstGeom>
        </p:spPr>
      </p:pic>
      <p:pic>
        <p:nvPicPr>
          <p:cNvPr id="29" name="Picture 28">
            <a:extLst>
              <a:ext uri="{FF2B5EF4-FFF2-40B4-BE49-F238E27FC236}">
                <a16:creationId xmlns:a16="http://schemas.microsoft.com/office/drawing/2014/main" id="{E986CB7E-F7E1-4B4B-A938-D2197EEB444C}"/>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9267801" y="-1231961"/>
            <a:ext cx="3392794" cy="2948929"/>
          </a:xfrm>
          <a:prstGeom prst="rect">
            <a:avLst/>
          </a:prstGeom>
        </p:spPr>
      </p:pic>
      <p:pic>
        <p:nvPicPr>
          <p:cNvPr id="33" name="Picture 32" descr="A picture containing object, lamp&#10;&#10;Description automatically generated">
            <a:extLst>
              <a:ext uri="{FF2B5EF4-FFF2-40B4-BE49-F238E27FC236}">
                <a16:creationId xmlns:a16="http://schemas.microsoft.com/office/drawing/2014/main" id="{3D3126C1-4D44-4DB0-8CBC-E565B2C56E75}"/>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8235248" y="5821243"/>
            <a:ext cx="2798959" cy="2595480"/>
          </a:xfrm>
          <a:prstGeom prst="rect">
            <a:avLst/>
          </a:prstGeom>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A5A9C8DD-0AD4-4527-A3AB-137F79ED6D37}"/>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560800" y="896938"/>
            <a:ext cx="884189" cy="664925"/>
          </a:xfrm>
          <a:prstGeom prst="rect">
            <a:avLst/>
          </a:prstGeom>
        </p:spPr>
      </p:pic>
      <p:pic>
        <p:nvPicPr>
          <p:cNvPr id="36" name="Picture 35">
            <a:extLst>
              <a:ext uri="{FF2B5EF4-FFF2-40B4-BE49-F238E27FC236}">
                <a16:creationId xmlns:a16="http://schemas.microsoft.com/office/drawing/2014/main" id="{8FFA6DD7-9860-4F28-A7B2-F9076DAB6B49}"/>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1109637" y="1515212"/>
            <a:ext cx="1160006" cy="664925"/>
          </a:xfrm>
          <a:prstGeom prst="rect">
            <a:avLst/>
          </a:prstGeom>
        </p:spPr>
      </p:pic>
      <p:sp>
        <p:nvSpPr>
          <p:cNvPr id="38" name="Rectangle: Rounded Corners 37">
            <a:extLst>
              <a:ext uri="{FF2B5EF4-FFF2-40B4-BE49-F238E27FC236}">
                <a16:creationId xmlns:a16="http://schemas.microsoft.com/office/drawing/2014/main" id="{45B65CBA-30B4-4793-8263-CD46E7CD6A0D}"/>
              </a:ext>
            </a:extLst>
          </p:cNvPr>
          <p:cNvSpPr/>
          <p:nvPr/>
        </p:nvSpPr>
        <p:spPr>
          <a:xfrm>
            <a:off x="5288487" y="1144604"/>
            <a:ext cx="1602548" cy="353239"/>
          </a:xfrm>
          <a:prstGeom prst="roundRect">
            <a:avLst>
              <a:gd name="adj" fmla="val 50000"/>
            </a:avLst>
          </a:prstGeom>
          <a:solidFill>
            <a:schemeClr val="tx1">
              <a:lumMod val="75000"/>
              <a:lumOff val="25000"/>
              <a:alpha val="85882"/>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Abadi Extra Light" panose="020B0204020104020204" pitchFamily="34" charset="0"/>
              </a:rPr>
              <a:t>All INFO</a:t>
            </a:r>
          </a:p>
        </p:txBody>
      </p:sp>
      <p:grpSp>
        <p:nvGrpSpPr>
          <p:cNvPr id="40" name="Group 39">
            <a:extLst>
              <a:ext uri="{FF2B5EF4-FFF2-40B4-BE49-F238E27FC236}">
                <a16:creationId xmlns:a16="http://schemas.microsoft.com/office/drawing/2014/main" id="{BEDDB49A-37B3-4A42-935B-38EAAD17CC33}"/>
              </a:ext>
            </a:extLst>
          </p:cNvPr>
          <p:cNvGrpSpPr/>
          <p:nvPr/>
        </p:nvGrpSpPr>
        <p:grpSpPr>
          <a:xfrm>
            <a:off x="4362581" y="4740635"/>
            <a:ext cx="3382331" cy="1042522"/>
            <a:chOff x="1609820" y="5072067"/>
            <a:chExt cx="3031531" cy="742936"/>
          </a:xfrm>
        </p:grpSpPr>
        <p:sp>
          <p:nvSpPr>
            <p:cNvPr id="41" name="Rectangle: Rounded Corners 40">
              <a:extLst>
                <a:ext uri="{FF2B5EF4-FFF2-40B4-BE49-F238E27FC236}">
                  <a16:creationId xmlns:a16="http://schemas.microsoft.com/office/drawing/2014/main" id="{CBDD3206-A1A6-4858-BEFA-8BE45BB09C75}"/>
                </a:ext>
              </a:extLst>
            </p:cNvPr>
            <p:cNvSpPr/>
            <p:nvPr/>
          </p:nvSpPr>
          <p:spPr>
            <a:xfrm>
              <a:off x="1609820" y="5072067"/>
              <a:ext cx="3031531" cy="742936"/>
            </a:xfrm>
            <a:prstGeom prst="roundRect">
              <a:avLst>
                <a:gd name="adj" fmla="val 21776"/>
              </a:avLst>
            </a:prstGeom>
            <a:solidFill>
              <a:schemeClr val="tx1">
                <a:lumMod val="75000"/>
                <a:lumOff val="25000"/>
                <a:alpha val="85882"/>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2" name="Group 41">
              <a:extLst>
                <a:ext uri="{FF2B5EF4-FFF2-40B4-BE49-F238E27FC236}">
                  <a16:creationId xmlns:a16="http://schemas.microsoft.com/office/drawing/2014/main" id="{56AD9FBB-1C01-4153-8E92-407F67B136AD}"/>
                </a:ext>
              </a:extLst>
            </p:cNvPr>
            <p:cNvGrpSpPr/>
            <p:nvPr/>
          </p:nvGrpSpPr>
          <p:grpSpPr>
            <a:xfrm>
              <a:off x="1609820" y="5104087"/>
              <a:ext cx="2944125" cy="474517"/>
              <a:chOff x="1609820" y="5104087"/>
              <a:chExt cx="2944125" cy="474517"/>
            </a:xfrm>
          </p:grpSpPr>
          <p:sp>
            <p:nvSpPr>
              <p:cNvPr id="44" name="Rectangle 43">
                <a:extLst>
                  <a:ext uri="{FF2B5EF4-FFF2-40B4-BE49-F238E27FC236}">
                    <a16:creationId xmlns:a16="http://schemas.microsoft.com/office/drawing/2014/main" id="{779A1832-98EC-4192-BFEE-5C74302E6C7F}"/>
                  </a:ext>
                </a:extLst>
              </p:cNvPr>
              <p:cNvSpPr/>
              <p:nvPr/>
            </p:nvSpPr>
            <p:spPr>
              <a:xfrm>
                <a:off x="1609820" y="5104087"/>
                <a:ext cx="982551" cy="263198"/>
              </a:xfrm>
              <a:prstGeom prst="rect">
                <a:avLst/>
              </a:prstGeom>
            </p:spPr>
            <p:txBody>
              <a:bodyPr wrap="square">
                <a:spAutoFit/>
              </a:bodyPr>
              <a:lstStyle/>
              <a:p>
                <a:pPr algn="ctr"/>
                <a:r>
                  <a:rPr lang="en-US" b="1" dirty="0">
                    <a:solidFill>
                      <a:schemeClr val="bg1">
                        <a:lumMod val="95000"/>
                      </a:schemeClr>
                    </a:solidFill>
                    <a:latin typeface="Raleway Thin" pitchFamily="2" charset="0"/>
                  </a:rPr>
                  <a:t>PART 1</a:t>
                </a:r>
              </a:p>
            </p:txBody>
          </p:sp>
          <p:sp>
            <p:nvSpPr>
              <p:cNvPr id="45" name="Rectangle 44">
                <a:extLst>
                  <a:ext uri="{FF2B5EF4-FFF2-40B4-BE49-F238E27FC236}">
                    <a16:creationId xmlns:a16="http://schemas.microsoft.com/office/drawing/2014/main" id="{A9839EC8-0BFD-43BB-A68E-BF0BBCF33A36}"/>
                  </a:ext>
                </a:extLst>
              </p:cNvPr>
              <p:cNvSpPr/>
              <p:nvPr/>
            </p:nvSpPr>
            <p:spPr>
              <a:xfrm>
                <a:off x="1637441" y="5359272"/>
                <a:ext cx="2916504" cy="219332"/>
              </a:xfrm>
              <a:prstGeom prst="rect">
                <a:avLst/>
              </a:prstGeom>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Tổng</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quan</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về</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dự</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án</a:t>
                </a:r>
                <a:endParaRPr kumimoji="0" lang="en-MY" sz="1400" b="0" i="0" u="none" strike="noStrike" kern="1200" cap="none" spc="0" normalizeH="0" baseline="0" noProof="0" dirty="0">
                  <a:ln>
                    <a:noFill/>
                  </a:ln>
                  <a:solidFill>
                    <a:srgbClr val="C0A475"/>
                  </a:solidFill>
                  <a:effectLst/>
                  <a:uLnTx/>
                  <a:uFillTx/>
                  <a:latin typeface="Arial" panose="020B0604020202020204" pitchFamily="34" charset="0"/>
                  <a:ea typeface="+mn-ea"/>
                  <a:cs typeface="Arial" panose="020B0604020202020204" pitchFamily="34" charset="0"/>
                </a:endParaRPr>
              </a:p>
            </p:txBody>
          </p:sp>
        </p:grpSp>
      </p:grpSp>
      <p:grpSp>
        <p:nvGrpSpPr>
          <p:cNvPr id="46" name="Group 45">
            <a:extLst>
              <a:ext uri="{FF2B5EF4-FFF2-40B4-BE49-F238E27FC236}">
                <a16:creationId xmlns:a16="http://schemas.microsoft.com/office/drawing/2014/main" id="{579D4E72-D09C-40CE-AC55-FB35BABCC219}"/>
              </a:ext>
            </a:extLst>
          </p:cNvPr>
          <p:cNvGrpSpPr/>
          <p:nvPr/>
        </p:nvGrpSpPr>
        <p:grpSpPr>
          <a:xfrm>
            <a:off x="1388421" y="1817468"/>
            <a:ext cx="3708339" cy="1042522"/>
            <a:chOff x="-1225158" y="2189423"/>
            <a:chExt cx="3323727" cy="742936"/>
          </a:xfrm>
        </p:grpSpPr>
        <p:sp>
          <p:nvSpPr>
            <p:cNvPr id="47" name="Rectangle: Rounded Corners 46">
              <a:extLst>
                <a:ext uri="{FF2B5EF4-FFF2-40B4-BE49-F238E27FC236}">
                  <a16:creationId xmlns:a16="http://schemas.microsoft.com/office/drawing/2014/main" id="{813F211C-2E33-4E37-9E96-7EFE63D1F60B}"/>
                </a:ext>
              </a:extLst>
            </p:cNvPr>
            <p:cNvSpPr/>
            <p:nvPr/>
          </p:nvSpPr>
          <p:spPr>
            <a:xfrm>
              <a:off x="-937406" y="2189423"/>
              <a:ext cx="3031531" cy="742936"/>
            </a:xfrm>
            <a:prstGeom prst="roundRect">
              <a:avLst>
                <a:gd name="adj" fmla="val 21366"/>
              </a:avLst>
            </a:prstGeom>
            <a:solidFill>
              <a:schemeClr val="tx1">
                <a:lumMod val="75000"/>
                <a:lumOff val="25000"/>
                <a:alpha val="85882"/>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75EEDF87-390B-4DF9-9C9E-88CACBC205E6}"/>
                </a:ext>
              </a:extLst>
            </p:cNvPr>
            <p:cNvSpPr/>
            <p:nvPr/>
          </p:nvSpPr>
          <p:spPr>
            <a:xfrm>
              <a:off x="-1225158" y="2246155"/>
              <a:ext cx="1675529" cy="263198"/>
            </a:xfrm>
            <a:prstGeom prst="rect">
              <a:avLst/>
            </a:prstGeom>
          </p:spPr>
          <p:txBody>
            <a:bodyPr wrap="square">
              <a:spAutoFit/>
            </a:bodyPr>
            <a:lstStyle/>
            <a:p>
              <a:pPr algn="ctr"/>
              <a:r>
                <a:rPr lang="en-US" b="1" dirty="0">
                  <a:solidFill>
                    <a:schemeClr val="bg1">
                      <a:lumMod val="95000"/>
                    </a:schemeClr>
                  </a:solidFill>
                  <a:latin typeface="Raleway Thin" pitchFamily="2" charset="0"/>
                </a:rPr>
                <a:t>PART 2</a:t>
              </a:r>
            </a:p>
          </p:txBody>
        </p:sp>
        <p:sp>
          <p:nvSpPr>
            <p:cNvPr id="50" name="Rectangle 49">
              <a:extLst>
                <a:ext uri="{FF2B5EF4-FFF2-40B4-BE49-F238E27FC236}">
                  <a16:creationId xmlns:a16="http://schemas.microsoft.com/office/drawing/2014/main" id="{8E035CCC-F202-4343-B77C-1C4A49809090}"/>
                </a:ext>
              </a:extLst>
            </p:cNvPr>
            <p:cNvSpPr/>
            <p:nvPr/>
          </p:nvSpPr>
          <p:spPr>
            <a:xfrm>
              <a:off x="-816935" y="2430746"/>
              <a:ext cx="2915504" cy="219332"/>
            </a:xfrm>
            <a:prstGeom prst="rect">
              <a:avLst/>
            </a:prstGeom>
          </p:spPr>
          <p:txBody>
            <a:bodyPr wrap="square">
              <a:spAutoFit/>
            </a:bodyPr>
            <a:lstStyle/>
            <a:p>
              <a:r>
                <a:rPr kumimoji="0" lang="en-MY" sz="1400" b="0" i="0" u="none" strike="noStrike" kern="1200" cap="none" spc="0" normalizeH="0" baseline="0" noProof="0" dirty="0">
                  <a:ln>
                    <a:noFill/>
                  </a:ln>
                  <a:solidFill>
                    <a:srgbClr val="C0A475"/>
                  </a:solidFill>
                  <a:effectLst/>
                  <a:uLnTx/>
                  <a:uFillTx/>
                  <a:latin typeface="Arial" panose="020B0604020202020204" pitchFamily="34" charset="0"/>
                  <a:ea typeface="+mn-ea"/>
                  <a:cs typeface="Arial" panose="020B0604020202020204" pitchFamily="34" charset="0"/>
                </a:rPr>
                <a:t>Machine learning, Deep learning</a:t>
              </a:r>
              <a:endParaRPr lang="en-MY" sz="1400" b="0" i="0" dirty="0">
                <a:solidFill>
                  <a:srgbClr val="C0A475"/>
                </a:solidFill>
                <a:effectLst/>
                <a:latin typeface="Arial" panose="020B0604020202020204" pitchFamily="34" charset="0"/>
                <a:cs typeface="Arial" panose="020B0604020202020204" pitchFamily="34" charset="0"/>
              </a:endParaRPr>
            </a:p>
          </p:txBody>
        </p:sp>
      </p:grpSp>
      <p:grpSp>
        <p:nvGrpSpPr>
          <p:cNvPr id="51" name="Group 50">
            <a:extLst>
              <a:ext uri="{FF2B5EF4-FFF2-40B4-BE49-F238E27FC236}">
                <a16:creationId xmlns:a16="http://schemas.microsoft.com/office/drawing/2014/main" id="{8462B6ED-68CE-467A-9328-66652ED05FBF}"/>
              </a:ext>
            </a:extLst>
          </p:cNvPr>
          <p:cNvGrpSpPr/>
          <p:nvPr/>
        </p:nvGrpSpPr>
        <p:grpSpPr>
          <a:xfrm>
            <a:off x="1704513" y="919782"/>
            <a:ext cx="3382331" cy="1042522"/>
            <a:chOff x="-1048247" y="1251215"/>
            <a:chExt cx="3031531" cy="742936"/>
          </a:xfrm>
        </p:grpSpPr>
        <p:sp>
          <p:nvSpPr>
            <p:cNvPr id="52" name="Rectangle: Rounded Corners 51">
              <a:extLst>
                <a:ext uri="{FF2B5EF4-FFF2-40B4-BE49-F238E27FC236}">
                  <a16:creationId xmlns:a16="http://schemas.microsoft.com/office/drawing/2014/main" id="{A81AE798-830A-48E8-B73F-16553CACE9DE}"/>
                </a:ext>
              </a:extLst>
            </p:cNvPr>
            <p:cNvSpPr/>
            <p:nvPr/>
          </p:nvSpPr>
          <p:spPr>
            <a:xfrm>
              <a:off x="-1048247" y="1251215"/>
              <a:ext cx="3031531" cy="742936"/>
            </a:xfrm>
            <a:prstGeom prst="roundRect">
              <a:avLst>
                <a:gd name="adj" fmla="val 20043"/>
              </a:avLst>
            </a:prstGeom>
            <a:solidFill>
              <a:schemeClr val="tx1">
                <a:lumMod val="75000"/>
                <a:lumOff val="25000"/>
                <a:alpha val="85882"/>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Rectangle 53">
              <a:extLst>
                <a:ext uri="{FF2B5EF4-FFF2-40B4-BE49-F238E27FC236}">
                  <a16:creationId xmlns:a16="http://schemas.microsoft.com/office/drawing/2014/main" id="{38398C2D-E661-4A73-9B10-DB338573004F}"/>
                </a:ext>
              </a:extLst>
            </p:cNvPr>
            <p:cNvSpPr/>
            <p:nvPr/>
          </p:nvSpPr>
          <p:spPr>
            <a:xfrm>
              <a:off x="-962510" y="1346844"/>
              <a:ext cx="853716" cy="263198"/>
            </a:xfrm>
            <a:prstGeom prst="rect">
              <a:avLst/>
            </a:prstGeom>
          </p:spPr>
          <p:txBody>
            <a:bodyPr wrap="none">
              <a:spAutoFit/>
            </a:bodyPr>
            <a:lstStyle/>
            <a:p>
              <a:pPr algn="ctr"/>
              <a:r>
                <a:rPr lang="en-US" b="1" dirty="0">
                  <a:solidFill>
                    <a:schemeClr val="bg1">
                      <a:lumMod val="95000"/>
                    </a:schemeClr>
                  </a:solidFill>
                  <a:latin typeface="Raleway Thin" pitchFamily="2" charset="0"/>
                </a:rPr>
                <a:t>PART 3</a:t>
              </a:r>
            </a:p>
          </p:txBody>
        </p:sp>
        <p:sp>
          <p:nvSpPr>
            <p:cNvPr id="55" name="Rectangle 54">
              <a:extLst>
                <a:ext uri="{FF2B5EF4-FFF2-40B4-BE49-F238E27FC236}">
                  <a16:creationId xmlns:a16="http://schemas.microsoft.com/office/drawing/2014/main" id="{AF6D2E68-D35C-4655-AA9F-FC46A14FEA27}"/>
                </a:ext>
              </a:extLst>
            </p:cNvPr>
            <p:cNvSpPr/>
            <p:nvPr/>
          </p:nvSpPr>
          <p:spPr>
            <a:xfrm>
              <a:off x="-982498" y="1533618"/>
              <a:ext cx="2835617" cy="372864"/>
            </a:xfrm>
            <a:prstGeom prst="rect">
              <a:avLst/>
            </a:prstGeom>
          </p:spPr>
          <p:txBody>
            <a:bodyPr wrap="square">
              <a:spAutoFit/>
            </a:bodyPr>
            <a:lstStyle/>
            <a:p>
              <a:pPr defTabSz="457200">
                <a:defRPr/>
              </a:pPr>
              <a:r>
                <a:rPr lang="en-MY" sz="1400" dirty="0" err="1">
                  <a:solidFill>
                    <a:srgbClr val="C0A475"/>
                  </a:solidFill>
                  <a:latin typeface="Arial" panose="020B0604020202020204" pitchFamily="34" charset="0"/>
                  <a:cs typeface="Arial" panose="020B0604020202020204" pitchFamily="34" charset="0"/>
                </a:rPr>
                <a:t>Tổng</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quan</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về</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trang</a:t>
              </a:r>
              <a:r>
                <a:rPr lang="en-MY" sz="1400" dirty="0">
                  <a:solidFill>
                    <a:srgbClr val="C0A475"/>
                  </a:solidFill>
                  <a:latin typeface="Arial" panose="020B0604020202020204" pitchFamily="34" charset="0"/>
                  <a:cs typeface="Arial" panose="020B0604020202020204" pitchFamily="34" charset="0"/>
                </a:rPr>
                <a:t> web</a:t>
              </a:r>
              <a:endParaRPr lang="en-MY" sz="1400" b="0" i="0" dirty="0">
                <a:solidFill>
                  <a:srgbClr val="C0A475"/>
                </a:solidFill>
                <a:effectLst/>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kumimoji="0" lang="en-MY" sz="1400" b="0" i="0" u="none" strike="noStrike" kern="1200" cap="none" spc="0" normalizeH="0" baseline="0" noProof="0" dirty="0">
                <a:ln>
                  <a:noFill/>
                </a:ln>
                <a:solidFill>
                  <a:srgbClr val="C0A475"/>
                </a:solidFill>
                <a:effectLst/>
                <a:uLnTx/>
                <a:uFillTx/>
                <a:latin typeface="Arial" panose="020B0604020202020204" pitchFamily="34" charset="0"/>
                <a:ea typeface="+mn-ea"/>
                <a:cs typeface="Arial" panose="020B0604020202020204" pitchFamily="34" charset="0"/>
              </a:endParaRPr>
            </a:p>
          </p:txBody>
        </p:sp>
      </p:grpSp>
      <p:grpSp>
        <p:nvGrpSpPr>
          <p:cNvPr id="56" name="Group 55">
            <a:extLst>
              <a:ext uri="{FF2B5EF4-FFF2-40B4-BE49-F238E27FC236}">
                <a16:creationId xmlns:a16="http://schemas.microsoft.com/office/drawing/2014/main" id="{0D9B9DCD-F29A-41AE-AEEB-52DF28D33BA2}"/>
              </a:ext>
            </a:extLst>
          </p:cNvPr>
          <p:cNvGrpSpPr/>
          <p:nvPr/>
        </p:nvGrpSpPr>
        <p:grpSpPr>
          <a:xfrm>
            <a:off x="1655691" y="4907"/>
            <a:ext cx="3431153" cy="1042522"/>
            <a:chOff x="1566062" y="432719"/>
            <a:chExt cx="3075289" cy="742936"/>
          </a:xfrm>
        </p:grpSpPr>
        <p:sp>
          <p:nvSpPr>
            <p:cNvPr id="57" name="Rectangle: Rounded Corners 56">
              <a:extLst>
                <a:ext uri="{FF2B5EF4-FFF2-40B4-BE49-F238E27FC236}">
                  <a16:creationId xmlns:a16="http://schemas.microsoft.com/office/drawing/2014/main" id="{13CA471F-71B8-4157-BD3D-7865A4773BCD}"/>
                </a:ext>
              </a:extLst>
            </p:cNvPr>
            <p:cNvSpPr/>
            <p:nvPr/>
          </p:nvSpPr>
          <p:spPr>
            <a:xfrm>
              <a:off x="1609820" y="432719"/>
              <a:ext cx="3031531" cy="742936"/>
            </a:xfrm>
            <a:prstGeom prst="roundRect">
              <a:avLst>
                <a:gd name="adj" fmla="val 19949"/>
              </a:avLst>
            </a:prstGeom>
            <a:solidFill>
              <a:schemeClr val="tx1">
                <a:lumMod val="75000"/>
                <a:lumOff val="25000"/>
                <a:alpha val="85882"/>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0AE66392-A608-467C-AC51-B6F8FDF9957F}"/>
                </a:ext>
              </a:extLst>
            </p:cNvPr>
            <p:cNvSpPr/>
            <p:nvPr/>
          </p:nvSpPr>
          <p:spPr>
            <a:xfrm>
              <a:off x="1697028" y="494664"/>
              <a:ext cx="853715" cy="263198"/>
            </a:xfrm>
            <a:prstGeom prst="rect">
              <a:avLst/>
            </a:prstGeom>
          </p:spPr>
          <p:txBody>
            <a:bodyPr wrap="none">
              <a:spAutoFit/>
            </a:bodyPr>
            <a:lstStyle/>
            <a:p>
              <a:pPr algn="ctr"/>
              <a:r>
                <a:rPr lang="en-US" b="1" dirty="0">
                  <a:solidFill>
                    <a:schemeClr val="bg1">
                      <a:lumMod val="95000"/>
                    </a:schemeClr>
                  </a:solidFill>
                  <a:latin typeface="Raleway Thin" pitchFamily="2" charset="0"/>
                </a:rPr>
                <a:t>PART 4</a:t>
              </a:r>
            </a:p>
          </p:txBody>
        </p:sp>
        <p:sp>
          <p:nvSpPr>
            <p:cNvPr id="60" name="Rectangle 59">
              <a:extLst>
                <a:ext uri="{FF2B5EF4-FFF2-40B4-BE49-F238E27FC236}">
                  <a16:creationId xmlns:a16="http://schemas.microsoft.com/office/drawing/2014/main" id="{73097AE4-B9EA-4EEE-A8CB-4685CA15A685}"/>
                </a:ext>
              </a:extLst>
            </p:cNvPr>
            <p:cNvSpPr/>
            <p:nvPr/>
          </p:nvSpPr>
          <p:spPr>
            <a:xfrm>
              <a:off x="1566062" y="671125"/>
              <a:ext cx="2914628" cy="219332"/>
            </a:xfrm>
            <a:prstGeom prst="rect">
              <a:avLst/>
            </a:prstGeom>
          </p:spPr>
          <p:txBody>
            <a:bodyPr wrap="square">
              <a:spAutoFit/>
            </a:bodyPr>
            <a:lstStyle/>
            <a:p>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Kết</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luận</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và</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hướng</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phát</a:t>
              </a:r>
              <a:r>
                <a:rPr lang="en-MY" sz="1400" dirty="0">
                  <a:solidFill>
                    <a:srgbClr val="C0A475"/>
                  </a:solidFill>
                  <a:latin typeface="Arial" panose="020B0604020202020204" pitchFamily="34" charset="0"/>
                  <a:cs typeface="Arial" panose="020B0604020202020204" pitchFamily="34" charset="0"/>
                </a:rPr>
                <a:t> </a:t>
              </a:r>
              <a:r>
                <a:rPr lang="en-MY" sz="1400" dirty="0" err="1">
                  <a:solidFill>
                    <a:srgbClr val="C0A475"/>
                  </a:solidFill>
                  <a:latin typeface="Arial" panose="020B0604020202020204" pitchFamily="34" charset="0"/>
                  <a:cs typeface="Arial" panose="020B0604020202020204" pitchFamily="34" charset="0"/>
                </a:rPr>
                <a:t>triển</a:t>
              </a:r>
              <a:endParaRPr lang="en-MY" sz="1400" b="0" i="0" dirty="0">
                <a:solidFill>
                  <a:srgbClr val="C0A475"/>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015746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80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64" presetClass="path" presetSubtype="0" accel="50000" decel="50000" fill="hold" nodeType="withEffect">
                                  <p:stCondLst>
                                    <p:cond delay="700"/>
                                  </p:stCondLst>
                                  <p:childTnLst>
                                    <p:animMotion origin="layout" path="M -0.00013 0.06366 L 0.00079 -0.44329 " pathEditMode="relative" rAng="0" ptsTypes="AA">
                                      <p:cBhvr>
                                        <p:cTn id="11" dur="1400" fill="hold"/>
                                        <p:tgtEl>
                                          <p:spTgt spid="40"/>
                                        </p:tgtEl>
                                        <p:attrNameLst>
                                          <p:attrName>ppt_x</p:attrName>
                                          <p:attrName>ppt_y</p:attrName>
                                        </p:attrNameLst>
                                      </p:cBhvr>
                                      <p:rCtr x="39" y="-25347"/>
                                    </p:animMotion>
                                  </p:childTnLst>
                                </p:cTn>
                              </p:par>
                              <p:par>
                                <p:cTn id="12" presetID="53" presetClass="entr" presetSubtype="16" fill="hold" nodeType="withEffect">
                                  <p:stCondLst>
                                    <p:cond delay="1000"/>
                                  </p:stCondLst>
                                  <p:childTnLst>
                                    <p:set>
                                      <p:cBhvr>
                                        <p:cTn id="13" dur="1" fill="hold">
                                          <p:stCondLst>
                                            <p:cond delay="0"/>
                                          </p:stCondLst>
                                        </p:cTn>
                                        <p:tgtEl>
                                          <p:spTgt spid="46"/>
                                        </p:tgtEl>
                                        <p:attrNameLst>
                                          <p:attrName>style.visibility</p:attrName>
                                        </p:attrNameLst>
                                      </p:cBhvr>
                                      <p:to>
                                        <p:strVal val="visible"/>
                                      </p:to>
                                    </p:set>
                                    <p:anim calcmode="lin" valueType="num">
                                      <p:cBhvr>
                                        <p:cTn id="14" dur="500" fill="hold"/>
                                        <p:tgtEl>
                                          <p:spTgt spid="46"/>
                                        </p:tgtEl>
                                        <p:attrNameLst>
                                          <p:attrName>ppt_w</p:attrName>
                                        </p:attrNameLst>
                                      </p:cBhvr>
                                      <p:tavLst>
                                        <p:tav tm="0">
                                          <p:val>
                                            <p:fltVal val="0"/>
                                          </p:val>
                                        </p:tav>
                                        <p:tav tm="100000">
                                          <p:val>
                                            <p:strVal val="#ppt_w"/>
                                          </p:val>
                                        </p:tav>
                                      </p:tavLst>
                                    </p:anim>
                                    <p:anim calcmode="lin" valueType="num">
                                      <p:cBhvr>
                                        <p:cTn id="15" dur="500" fill="hold"/>
                                        <p:tgtEl>
                                          <p:spTgt spid="46"/>
                                        </p:tgtEl>
                                        <p:attrNameLst>
                                          <p:attrName>ppt_h</p:attrName>
                                        </p:attrNameLst>
                                      </p:cBhvr>
                                      <p:tavLst>
                                        <p:tav tm="0">
                                          <p:val>
                                            <p:fltVal val="0"/>
                                          </p:val>
                                        </p:tav>
                                        <p:tav tm="100000">
                                          <p:val>
                                            <p:strVal val="#ppt_h"/>
                                          </p:val>
                                        </p:tav>
                                      </p:tavLst>
                                    </p:anim>
                                    <p:animEffect transition="in" filter="fade">
                                      <p:cBhvr>
                                        <p:cTn id="16" dur="500"/>
                                        <p:tgtEl>
                                          <p:spTgt spid="46"/>
                                        </p:tgtEl>
                                      </p:cBhvr>
                                    </p:animEffect>
                                  </p:childTnLst>
                                </p:cTn>
                              </p:par>
                              <p:par>
                                <p:cTn id="17" presetID="64" presetClass="path" presetSubtype="0" accel="50000" decel="50000" fill="hold" nodeType="withEffect">
                                  <p:stCondLst>
                                    <p:cond delay="900"/>
                                  </p:stCondLst>
                                  <p:childTnLst>
                                    <p:animMotion origin="layout" path="M 0.21744 0.49005 L 0.21744 0.14746 " pathEditMode="relative" rAng="0" ptsTypes="AA">
                                      <p:cBhvr>
                                        <p:cTn id="18" dur="1750" fill="hold"/>
                                        <p:tgtEl>
                                          <p:spTgt spid="46"/>
                                        </p:tgtEl>
                                        <p:attrNameLst>
                                          <p:attrName>ppt_x</p:attrName>
                                          <p:attrName>ppt_y</p:attrName>
                                        </p:attrNameLst>
                                      </p:cBhvr>
                                      <p:rCtr x="0" y="-17130"/>
                                    </p:animMotion>
                                  </p:childTnLst>
                                </p:cTn>
                              </p:par>
                              <p:par>
                                <p:cTn id="19" presetID="53" presetClass="entr" presetSubtype="16" fill="hold" nodeType="withEffect">
                                  <p:stCondLst>
                                    <p:cond delay="14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500" fill="hold"/>
                                        <p:tgtEl>
                                          <p:spTgt spid="51"/>
                                        </p:tgtEl>
                                        <p:attrNameLst>
                                          <p:attrName>ppt_w</p:attrName>
                                        </p:attrNameLst>
                                      </p:cBhvr>
                                      <p:tavLst>
                                        <p:tav tm="0">
                                          <p:val>
                                            <p:fltVal val="0"/>
                                          </p:val>
                                        </p:tav>
                                        <p:tav tm="100000">
                                          <p:val>
                                            <p:strVal val="#ppt_w"/>
                                          </p:val>
                                        </p:tav>
                                      </p:tavLst>
                                    </p:anim>
                                    <p:anim calcmode="lin" valueType="num">
                                      <p:cBhvr>
                                        <p:cTn id="22" dur="500" fill="hold"/>
                                        <p:tgtEl>
                                          <p:spTgt spid="51"/>
                                        </p:tgtEl>
                                        <p:attrNameLst>
                                          <p:attrName>ppt_h</p:attrName>
                                        </p:attrNameLst>
                                      </p:cBhvr>
                                      <p:tavLst>
                                        <p:tav tm="0">
                                          <p:val>
                                            <p:fltVal val="0"/>
                                          </p:val>
                                        </p:tav>
                                        <p:tav tm="100000">
                                          <p:val>
                                            <p:strVal val="#ppt_h"/>
                                          </p:val>
                                        </p:tav>
                                      </p:tavLst>
                                    </p:anim>
                                    <p:animEffect transition="in" filter="fade">
                                      <p:cBhvr>
                                        <p:cTn id="23" dur="500"/>
                                        <p:tgtEl>
                                          <p:spTgt spid="51"/>
                                        </p:tgtEl>
                                      </p:cBhvr>
                                    </p:animEffect>
                                  </p:childTnLst>
                                </p:cTn>
                              </p:par>
                              <p:par>
                                <p:cTn id="24" presetID="64" presetClass="path" presetSubtype="0" accel="50000" decel="50000" fill="hold" nodeType="withEffect">
                                  <p:stCondLst>
                                    <p:cond delay="1300"/>
                                  </p:stCondLst>
                                  <p:childTnLst>
                                    <p:animMotion origin="layout" path="M 0.21796 0.66945 L 0.21796 0.44584 " pathEditMode="relative" rAng="0" ptsTypes="AA">
                                      <p:cBhvr>
                                        <p:cTn id="25" dur="2000" fill="hold"/>
                                        <p:tgtEl>
                                          <p:spTgt spid="51"/>
                                        </p:tgtEl>
                                        <p:attrNameLst>
                                          <p:attrName>ppt_x</p:attrName>
                                          <p:attrName>ppt_y</p:attrName>
                                        </p:attrNameLst>
                                      </p:cBhvr>
                                      <p:rCtr x="0" y="-11181"/>
                                    </p:animMotion>
                                  </p:childTnLst>
                                </p:cTn>
                              </p:par>
                              <p:par>
                                <p:cTn id="26" presetID="53" presetClass="entr" presetSubtype="16" fill="hold" nodeType="withEffect">
                                  <p:stCondLst>
                                    <p:cond delay="2200"/>
                                  </p:stCondLst>
                                  <p:childTnLst>
                                    <p:set>
                                      <p:cBhvr>
                                        <p:cTn id="27" dur="1" fill="hold">
                                          <p:stCondLst>
                                            <p:cond delay="0"/>
                                          </p:stCondLst>
                                        </p:cTn>
                                        <p:tgtEl>
                                          <p:spTgt spid="56"/>
                                        </p:tgtEl>
                                        <p:attrNameLst>
                                          <p:attrName>style.visibility</p:attrName>
                                        </p:attrNameLst>
                                      </p:cBhvr>
                                      <p:to>
                                        <p:strVal val="visible"/>
                                      </p:to>
                                    </p:set>
                                    <p:anim calcmode="lin" valueType="num">
                                      <p:cBhvr>
                                        <p:cTn id="28" dur="600" fill="hold"/>
                                        <p:tgtEl>
                                          <p:spTgt spid="56"/>
                                        </p:tgtEl>
                                        <p:attrNameLst>
                                          <p:attrName>ppt_w</p:attrName>
                                        </p:attrNameLst>
                                      </p:cBhvr>
                                      <p:tavLst>
                                        <p:tav tm="0">
                                          <p:val>
                                            <p:fltVal val="0"/>
                                          </p:val>
                                        </p:tav>
                                        <p:tav tm="100000">
                                          <p:val>
                                            <p:strVal val="#ppt_w"/>
                                          </p:val>
                                        </p:tav>
                                      </p:tavLst>
                                    </p:anim>
                                    <p:anim calcmode="lin" valueType="num">
                                      <p:cBhvr>
                                        <p:cTn id="29" dur="600" fill="hold"/>
                                        <p:tgtEl>
                                          <p:spTgt spid="56"/>
                                        </p:tgtEl>
                                        <p:attrNameLst>
                                          <p:attrName>ppt_h</p:attrName>
                                        </p:attrNameLst>
                                      </p:cBhvr>
                                      <p:tavLst>
                                        <p:tav tm="0">
                                          <p:val>
                                            <p:fltVal val="0"/>
                                          </p:val>
                                        </p:tav>
                                        <p:tav tm="100000">
                                          <p:val>
                                            <p:strVal val="#ppt_h"/>
                                          </p:val>
                                        </p:tav>
                                      </p:tavLst>
                                    </p:anim>
                                    <p:animEffect transition="in" filter="fade">
                                      <p:cBhvr>
                                        <p:cTn id="30" dur="600"/>
                                        <p:tgtEl>
                                          <p:spTgt spid="56"/>
                                        </p:tgtEl>
                                      </p:cBhvr>
                                    </p:animEffect>
                                  </p:childTnLst>
                                </p:cTn>
                              </p:par>
                              <p:par>
                                <p:cTn id="31" presetID="64" presetClass="path" presetSubtype="0" accel="50000" decel="50000" fill="hold" nodeType="withEffect">
                                  <p:stCondLst>
                                    <p:cond delay="2100"/>
                                  </p:stCondLst>
                                  <p:childTnLst>
                                    <p:animMotion origin="layout" path="M 0.2181 0.78264 L 0.21797 0.75417 " pathEditMode="relative" rAng="0" ptsTypes="AA">
                                      <p:cBhvr>
                                        <p:cTn id="32" dur="2000" fill="hold"/>
                                        <p:tgtEl>
                                          <p:spTgt spid="56"/>
                                        </p:tgtEl>
                                        <p:attrNameLst>
                                          <p:attrName>ppt_x</p:attrName>
                                          <p:attrName>ppt_y</p:attrName>
                                        </p:attrNameLst>
                                      </p:cBhvr>
                                      <p:rCtr x="-13" y="-1435"/>
                                    </p:animMotion>
                                  </p:childTnLst>
                                </p:cTn>
                              </p:par>
                              <p:par>
                                <p:cTn id="33" presetID="53" presetClass="entr" presetSubtype="16" fill="hold" grpId="0" nodeType="withEffect">
                                  <p:stCondLst>
                                    <p:cond delay="160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fltVal val="0"/>
                                          </p:val>
                                        </p:tav>
                                        <p:tav tm="100000">
                                          <p:val>
                                            <p:strVal val="#ppt_w"/>
                                          </p:val>
                                        </p:tav>
                                      </p:tavLst>
                                    </p:anim>
                                    <p:anim calcmode="lin" valueType="num">
                                      <p:cBhvr>
                                        <p:cTn id="36" dur="500" fill="hold"/>
                                        <p:tgtEl>
                                          <p:spTgt spid="38"/>
                                        </p:tgtEl>
                                        <p:attrNameLst>
                                          <p:attrName>ppt_h</p:attrName>
                                        </p:attrNameLst>
                                      </p:cBhvr>
                                      <p:tavLst>
                                        <p:tav tm="0">
                                          <p:val>
                                            <p:fltVal val="0"/>
                                          </p:val>
                                        </p:tav>
                                        <p:tav tm="100000">
                                          <p:val>
                                            <p:strVal val="#ppt_h"/>
                                          </p:val>
                                        </p:tav>
                                      </p:tavLst>
                                    </p:anim>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619520B-374C-4813-B6F2-699A02397CB7}"/>
              </a:ext>
            </a:extLst>
          </p:cNvPr>
          <p:cNvSpPr txBox="1"/>
          <p:nvPr/>
        </p:nvSpPr>
        <p:spPr>
          <a:xfrm>
            <a:off x="4712380" y="2298790"/>
            <a:ext cx="3172663" cy="2800767"/>
          </a:xfrm>
          <a:prstGeom prst="rect">
            <a:avLst/>
          </a:prstGeom>
          <a:noFill/>
        </p:spPr>
        <p:txBody>
          <a:bodyPr wrap="none" rtlCol="0">
            <a:spAutoFit/>
          </a:bodyPr>
          <a:lstStyle/>
          <a:p>
            <a:r>
              <a:rPr lang="en-MY" sz="8800" dirty="0">
                <a:solidFill>
                  <a:schemeClr val="accent2">
                    <a:lumMod val="20000"/>
                    <a:lumOff val="80000"/>
                  </a:schemeClr>
                </a:solidFill>
                <a:latin typeface="Bell MT" panose="02020503060305020303" pitchFamily="18" charset="0"/>
              </a:rPr>
              <a:t>So Let</a:t>
            </a:r>
          </a:p>
          <a:p>
            <a:r>
              <a:rPr lang="en-MY" sz="8800" dirty="0">
                <a:solidFill>
                  <a:srgbClr val="E2CFC0"/>
                </a:solidFill>
                <a:latin typeface="Bell MT" panose="02020503060305020303" pitchFamily="18" charset="0"/>
              </a:rPr>
              <a:t> </a:t>
            </a:r>
          </a:p>
        </p:txBody>
      </p:sp>
      <p:pic>
        <p:nvPicPr>
          <p:cNvPr id="32" name="Picture 31">
            <a:extLst>
              <a:ext uri="{FF2B5EF4-FFF2-40B4-BE49-F238E27FC236}">
                <a16:creationId xmlns:a16="http://schemas.microsoft.com/office/drawing/2014/main" id="{19E8E527-40B6-4369-97A3-10BBFDE1CC06}"/>
              </a:ext>
            </a:extLst>
          </p:cNvPr>
          <p:cNvPicPr>
            <a:picLocks noChangeAspect="1"/>
          </p:cNvPicPr>
          <p:nvPr/>
        </p:nvPicPr>
        <p:blipFill rotWithShape="1">
          <a:blip r:embed="rId3">
            <a:duotone>
              <a:prstClr val="black"/>
              <a:schemeClr val="accent1">
                <a:tint val="45000"/>
                <a:satMod val="400000"/>
              </a:schemeClr>
            </a:duotone>
            <a:alphaModFix amt="5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10535810" y="5655848"/>
            <a:ext cx="2235299" cy="1680983"/>
          </a:xfrm>
          <a:prstGeom prst="rect">
            <a:avLst/>
          </a:prstGeom>
        </p:spPr>
      </p:pic>
      <p:pic>
        <p:nvPicPr>
          <p:cNvPr id="24" name="Picture 23">
            <a:extLst>
              <a:ext uri="{FF2B5EF4-FFF2-40B4-BE49-F238E27FC236}">
                <a16:creationId xmlns:a16="http://schemas.microsoft.com/office/drawing/2014/main" id="{6680B8C6-525D-445F-9562-549CF72E6FD7}"/>
              </a:ext>
            </a:extLst>
          </p:cNvPr>
          <p:cNvPicPr>
            <a:picLocks noChangeAspect="1"/>
          </p:cNvPicPr>
          <p:nvPr/>
        </p:nvPicPr>
        <p:blipFill rotWithShape="1">
          <a:blip r:embed="rId3">
            <a:duotone>
              <a:prstClr val="black"/>
              <a:schemeClr val="accent1">
                <a:tint val="45000"/>
                <a:satMod val="400000"/>
              </a:schemeClr>
            </a:duotone>
            <a:alphaModFix amt="35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431346">
            <a:off x="-522362" y="-1164037"/>
            <a:ext cx="5413055" cy="4070709"/>
          </a:xfrm>
          <a:prstGeom prst="rect">
            <a:avLst/>
          </a:prstGeom>
        </p:spPr>
      </p:pic>
      <p:pic>
        <p:nvPicPr>
          <p:cNvPr id="25" name="Picture 24">
            <a:extLst>
              <a:ext uri="{FF2B5EF4-FFF2-40B4-BE49-F238E27FC236}">
                <a16:creationId xmlns:a16="http://schemas.microsoft.com/office/drawing/2014/main" id="{BA749407-94E1-4B8B-92CB-CC8B790D7E9B}"/>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10915146" y="-3927628"/>
            <a:ext cx="3392794" cy="2948929"/>
          </a:xfrm>
          <a:prstGeom prst="rect">
            <a:avLst/>
          </a:prstGeom>
        </p:spPr>
      </p:pic>
      <p:pic>
        <p:nvPicPr>
          <p:cNvPr id="12" name="Picture 11" descr="A picture containing object, lamp&#10;&#10;Description automatically generated">
            <a:extLst>
              <a:ext uri="{FF2B5EF4-FFF2-40B4-BE49-F238E27FC236}">
                <a16:creationId xmlns:a16="http://schemas.microsoft.com/office/drawing/2014/main" id="{6306EE65-B7B8-4095-9B50-16CEA7D6CE08}"/>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12525115" y="5908845"/>
            <a:ext cx="2798959" cy="2595480"/>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71B52340-669E-435D-AE65-73DB575431E3}"/>
              </a:ext>
            </a:extLst>
          </p:cNvPr>
          <p:cNvPicPr>
            <a:picLocks noChangeAspect="1"/>
          </p:cNvPicPr>
          <p:nvPr/>
        </p:nvPicPr>
        <p:blipFill rotWithShape="1">
          <a:blip r:embed="rId3">
            <a:alphaModFix amt="70000"/>
            <a:duotone>
              <a:prstClr val="black"/>
              <a:schemeClr val="accent1">
                <a:tint val="45000"/>
                <a:satMod val="400000"/>
              </a:schemeClr>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0143828">
            <a:off x="4263573" y="7104028"/>
            <a:ext cx="1327732" cy="998477"/>
          </a:xfrm>
          <a:prstGeom prst="rect">
            <a:avLst/>
          </a:prstGeom>
        </p:spPr>
      </p:pic>
      <p:pic>
        <p:nvPicPr>
          <p:cNvPr id="31" name="Picture 30">
            <a:extLst>
              <a:ext uri="{FF2B5EF4-FFF2-40B4-BE49-F238E27FC236}">
                <a16:creationId xmlns:a16="http://schemas.microsoft.com/office/drawing/2014/main" id="{F086C127-0D75-4351-A4E3-0E205ABD169C}"/>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15597996">
            <a:off x="7226869" y="7036076"/>
            <a:ext cx="884189" cy="664925"/>
          </a:xfrm>
          <a:prstGeom prst="rect">
            <a:avLst/>
          </a:prstGeom>
        </p:spPr>
      </p:pic>
      <p:pic>
        <p:nvPicPr>
          <p:cNvPr id="39" name="Picture 38">
            <a:extLst>
              <a:ext uri="{FF2B5EF4-FFF2-40B4-BE49-F238E27FC236}">
                <a16:creationId xmlns:a16="http://schemas.microsoft.com/office/drawing/2014/main" id="{B71D0D51-B131-4CD0-A938-2232EFE1406F}"/>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1742805" y="-262040"/>
            <a:ext cx="1160006" cy="664925"/>
          </a:xfrm>
          <a:prstGeom prst="rect">
            <a:avLst/>
          </a:prstGeom>
        </p:spPr>
      </p:pic>
      <p:sp>
        <p:nvSpPr>
          <p:cNvPr id="26" name="TextBox 25">
            <a:extLst>
              <a:ext uri="{FF2B5EF4-FFF2-40B4-BE49-F238E27FC236}">
                <a16:creationId xmlns:a16="http://schemas.microsoft.com/office/drawing/2014/main" id="{09EFEA59-6960-415A-82A8-3DF92EB8D077}"/>
              </a:ext>
            </a:extLst>
          </p:cNvPr>
          <p:cNvSpPr txBox="1"/>
          <p:nvPr/>
        </p:nvSpPr>
        <p:spPr>
          <a:xfrm>
            <a:off x="4785402" y="3331098"/>
            <a:ext cx="4290978" cy="1446550"/>
          </a:xfrm>
          <a:prstGeom prst="rect">
            <a:avLst/>
          </a:prstGeom>
          <a:noFill/>
        </p:spPr>
        <p:txBody>
          <a:bodyPr wrap="square">
            <a:spAutoFit/>
          </a:bodyPr>
          <a:lstStyle/>
          <a:p>
            <a:r>
              <a:rPr kumimoji="0" lang="en-MY" sz="8800" b="0" i="0" u="none" strike="noStrike" kern="1200" cap="none" spc="0" normalizeH="0" baseline="0" noProof="0" dirty="0">
                <a:ln>
                  <a:noFill/>
                </a:ln>
                <a:solidFill>
                  <a:schemeClr val="accent2">
                    <a:lumMod val="20000"/>
                    <a:lumOff val="80000"/>
                  </a:schemeClr>
                </a:solidFill>
                <a:effectLst/>
                <a:uLnTx/>
                <a:uFillTx/>
                <a:latin typeface="Bell MT" panose="02020503060305020303" pitchFamily="18" charset="0"/>
              </a:rPr>
              <a:t>Begin</a:t>
            </a:r>
            <a:endParaRPr lang="en-MY" dirty="0">
              <a:solidFill>
                <a:schemeClr val="accent2">
                  <a:lumMod val="20000"/>
                  <a:lumOff val="80000"/>
                </a:schemeClr>
              </a:solidFill>
            </a:endParaRPr>
          </a:p>
        </p:txBody>
      </p:sp>
      <p:pic>
        <p:nvPicPr>
          <p:cNvPr id="27" name="Picture 26">
            <a:extLst>
              <a:ext uri="{FF2B5EF4-FFF2-40B4-BE49-F238E27FC236}">
                <a16:creationId xmlns:a16="http://schemas.microsoft.com/office/drawing/2014/main" id="{25269404-6431-4E80-9227-6EAB578F61F4}"/>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1424301" flipH="1">
            <a:off x="9079447" y="4157555"/>
            <a:ext cx="4118643" cy="3097289"/>
          </a:xfrm>
          <a:prstGeom prst="rect">
            <a:avLst/>
          </a:prstGeom>
        </p:spPr>
      </p:pic>
      <p:pic>
        <p:nvPicPr>
          <p:cNvPr id="28" name="Picture 27">
            <a:extLst>
              <a:ext uri="{FF2B5EF4-FFF2-40B4-BE49-F238E27FC236}">
                <a16:creationId xmlns:a16="http://schemas.microsoft.com/office/drawing/2014/main" id="{500E02AA-A9A3-4891-8B49-16723B44C5EA}"/>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175699">
            <a:off x="-361243" y="5718167"/>
            <a:ext cx="2043796" cy="1536969"/>
          </a:xfrm>
          <a:prstGeom prst="rect">
            <a:avLst/>
          </a:prstGeom>
        </p:spPr>
      </p:pic>
      <p:pic>
        <p:nvPicPr>
          <p:cNvPr id="29" name="Picture 28">
            <a:extLst>
              <a:ext uri="{FF2B5EF4-FFF2-40B4-BE49-F238E27FC236}">
                <a16:creationId xmlns:a16="http://schemas.microsoft.com/office/drawing/2014/main" id="{E986CB7E-F7E1-4B4B-A938-D2197EEB444C}"/>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20143828" flipH="1">
            <a:off x="9832512" y="-1625083"/>
            <a:ext cx="1605152" cy="1395157"/>
          </a:xfrm>
          <a:prstGeom prst="rect">
            <a:avLst/>
          </a:prstGeom>
        </p:spPr>
      </p:pic>
      <p:pic>
        <p:nvPicPr>
          <p:cNvPr id="33" name="Picture 32" descr="A picture containing object, lamp&#10;&#10;Description automatically generated">
            <a:extLst>
              <a:ext uri="{FF2B5EF4-FFF2-40B4-BE49-F238E27FC236}">
                <a16:creationId xmlns:a16="http://schemas.microsoft.com/office/drawing/2014/main" id="{3D3126C1-4D44-4DB0-8CBC-E565B2C56E75}"/>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ackgroundRemoval t="10000" b="90000" l="10000" r="90000">
                        <a14:foregroundMark x1="29634" y1="26593" x2="29268" y2="28532"/>
                        <a14:foregroundMark x1="29512" y1="14404" x2="30488" y2="15235"/>
                        <a14:foregroundMark x1="33049" y1="26039" x2="33049" y2="26039"/>
                        <a14:foregroundMark x1="35610" y1="31302" x2="35610" y2="31302"/>
                      </a14:backgroundRemoval>
                    </a14:imgEffect>
                    <a14:imgEffect>
                      <a14:artisticTexturizer/>
                    </a14:imgEffect>
                    <a14:imgEffect>
                      <a14:colorTemperature colorTemp="5300"/>
                    </a14:imgEffect>
                  </a14:imgLayer>
                </a14:imgProps>
              </a:ext>
              <a:ext uri="{28A0092B-C50C-407E-A947-70E740481C1C}">
                <a14:useLocalDpi xmlns:a14="http://schemas.microsoft.com/office/drawing/2010/main" val="0"/>
              </a:ext>
            </a:extLst>
          </a:blip>
          <a:srcRect l="26382" t="7158" r="34304" b="10033"/>
          <a:stretch/>
        </p:blipFill>
        <p:spPr>
          <a:xfrm rot="20517485">
            <a:off x="8235248" y="5821243"/>
            <a:ext cx="2798959" cy="2595480"/>
          </a:xfrm>
          <a:prstGeom prst="rect">
            <a:avLst/>
          </a:prstGeom>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A5A9C8DD-0AD4-4527-A3AB-137F79ED6D37}"/>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6002004" flipV="1">
            <a:off x="1963132" y="551228"/>
            <a:ext cx="884189" cy="664925"/>
          </a:xfrm>
          <a:prstGeom prst="rect">
            <a:avLst/>
          </a:prstGeom>
        </p:spPr>
      </p:pic>
      <p:pic>
        <p:nvPicPr>
          <p:cNvPr id="36" name="Picture 35">
            <a:extLst>
              <a:ext uri="{FF2B5EF4-FFF2-40B4-BE49-F238E27FC236}">
                <a16:creationId xmlns:a16="http://schemas.microsoft.com/office/drawing/2014/main" id="{8FFA6DD7-9860-4F28-A7B2-F9076DAB6B49}"/>
              </a:ext>
            </a:extLst>
          </p:cNvPr>
          <p:cNvPicPr>
            <a:picLocks noChangeAspect="1"/>
          </p:cNvPicPr>
          <p:nvPr/>
        </p:nvPicPr>
        <p:blipFill rotWithShape="1">
          <a:blip r:embed="rId3">
            <a:duotone>
              <a:prstClr val="black"/>
              <a:schemeClr val="accent1">
                <a:tint val="45000"/>
                <a:satMod val="400000"/>
              </a:schemeClr>
            </a:duoton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5298" t="58563"/>
          <a:stretch/>
        </p:blipFill>
        <p:spPr>
          <a:xfrm rot="15597996" flipH="1" flipV="1">
            <a:off x="2511969" y="1169502"/>
            <a:ext cx="1160006" cy="664925"/>
          </a:xfrm>
          <a:prstGeom prst="rect">
            <a:avLst/>
          </a:prstGeom>
        </p:spPr>
      </p:pic>
    </p:spTree>
    <p:extLst>
      <p:ext uri="{BB962C8B-B14F-4D97-AF65-F5344CB8AC3E}">
        <p14:creationId xmlns:p14="http://schemas.microsoft.com/office/powerpoint/2010/main" val="333580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E2D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EB80EB-8506-3589-655E-955B04A52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941" y="1904452"/>
            <a:ext cx="3492063" cy="3492063"/>
          </a:xfrm>
          <a:prstGeom prst="rect">
            <a:avLst/>
          </a:prstGeom>
        </p:spPr>
      </p:pic>
      <p:sp>
        <p:nvSpPr>
          <p:cNvPr id="10" name="Hình Bầu dục 9">
            <a:extLst>
              <a:ext uri="{FF2B5EF4-FFF2-40B4-BE49-F238E27FC236}">
                <a16:creationId xmlns:a16="http://schemas.microsoft.com/office/drawing/2014/main" id="{92F530F4-4382-27AA-EA39-2BA4723B5840}"/>
              </a:ext>
            </a:extLst>
          </p:cNvPr>
          <p:cNvSpPr/>
          <p:nvPr/>
        </p:nvSpPr>
        <p:spPr>
          <a:xfrm>
            <a:off x="2831252" y="3216969"/>
            <a:ext cx="867031" cy="867031"/>
          </a:xfrm>
          <a:prstGeom prst="ellipse">
            <a:avLst/>
          </a:prstGeom>
          <a:noFill/>
          <a:ln>
            <a:solidFill>
              <a:srgbClr val="7E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ình Bầu dục 8">
            <a:extLst>
              <a:ext uri="{FF2B5EF4-FFF2-40B4-BE49-F238E27FC236}">
                <a16:creationId xmlns:a16="http://schemas.microsoft.com/office/drawing/2014/main" id="{50114EB7-5FE3-006F-F65C-43D4B109F236}"/>
              </a:ext>
            </a:extLst>
          </p:cNvPr>
          <p:cNvSpPr/>
          <p:nvPr/>
        </p:nvSpPr>
        <p:spPr>
          <a:xfrm>
            <a:off x="7302962" y="1194803"/>
            <a:ext cx="1157708" cy="1157708"/>
          </a:xfrm>
          <a:prstGeom prst="ellipse">
            <a:avLst/>
          </a:prstGeom>
          <a:noFill/>
          <a:ln>
            <a:solidFill>
              <a:srgbClr val="7E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5CDDE70D-9756-5FD2-2A1F-8F69B0C82A2C}"/>
              </a:ext>
            </a:extLst>
          </p:cNvPr>
          <p:cNvSpPr/>
          <p:nvPr/>
        </p:nvSpPr>
        <p:spPr>
          <a:xfrm>
            <a:off x="0" y="3909795"/>
            <a:ext cx="12192000" cy="295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Hình tự do: Hình 52">
            <a:extLst>
              <a:ext uri="{FF2B5EF4-FFF2-40B4-BE49-F238E27FC236}">
                <a16:creationId xmlns:a16="http://schemas.microsoft.com/office/drawing/2014/main" id="{EE0184D5-9773-6DC5-0D81-61CB16096D02}"/>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56" name="Đồ họa 54" descr="Cat with solid fill">
            <a:extLst>
              <a:ext uri="{FF2B5EF4-FFF2-40B4-BE49-F238E27FC236}">
                <a16:creationId xmlns:a16="http://schemas.microsoft.com/office/drawing/2014/main" id="{5C47C2A4-F10D-6179-EAA0-05A0C2DA64A5}"/>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58" name="Hộp Văn bản 57">
            <a:extLst>
              <a:ext uri="{FF2B5EF4-FFF2-40B4-BE49-F238E27FC236}">
                <a16:creationId xmlns:a16="http://schemas.microsoft.com/office/drawing/2014/main" id="{F2C191A4-D472-99D7-76A4-62B7BF51F6CF}"/>
              </a:ext>
            </a:extLst>
          </p:cNvPr>
          <p:cNvSpPr txBox="1"/>
          <p:nvPr/>
        </p:nvSpPr>
        <p:spPr>
          <a:xfrm>
            <a:off x="7050236" y="363064"/>
            <a:ext cx="734864" cy="184666"/>
          </a:xfrm>
          <a:prstGeom prst="rect">
            <a:avLst/>
          </a:prstGeom>
          <a:noFill/>
        </p:spPr>
        <p:txBody>
          <a:bodyPr wrap="square">
            <a:spAutoFit/>
          </a:bodyPr>
          <a:lstStyle/>
          <a:p>
            <a:pPr algn="ctr"/>
            <a:r>
              <a:rPr lang="en-US" sz="600" b="1" dirty="0"/>
              <a:t>Food Cook</a:t>
            </a:r>
            <a:endParaRPr lang="vi-VN" sz="600" b="1" dirty="0"/>
          </a:p>
        </p:txBody>
      </p:sp>
      <p:sp>
        <p:nvSpPr>
          <p:cNvPr id="60" name="Hộp Văn bản 59">
            <a:extLst>
              <a:ext uri="{FF2B5EF4-FFF2-40B4-BE49-F238E27FC236}">
                <a16:creationId xmlns:a16="http://schemas.microsoft.com/office/drawing/2014/main" id="{239176E5-BB59-89BF-737A-DCE8261C0527}"/>
              </a:ext>
            </a:extLst>
          </p:cNvPr>
          <p:cNvSpPr txBox="1"/>
          <p:nvPr/>
        </p:nvSpPr>
        <p:spPr>
          <a:xfrm>
            <a:off x="8125557" y="363064"/>
            <a:ext cx="734864" cy="184666"/>
          </a:xfrm>
          <a:prstGeom prst="rect">
            <a:avLst/>
          </a:prstGeom>
          <a:noFill/>
        </p:spPr>
        <p:txBody>
          <a:bodyPr wrap="square">
            <a:spAutoFit/>
          </a:bodyPr>
          <a:lstStyle/>
          <a:p>
            <a:pPr algn="ctr"/>
            <a:r>
              <a:rPr lang="en-US" sz="600" b="1" dirty="0"/>
              <a:t>AI Bots</a:t>
            </a:r>
            <a:endParaRPr lang="vi-VN" sz="600" b="1" dirty="0"/>
          </a:p>
        </p:txBody>
      </p:sp>
      <p:sp>
        <p:nvSpPr>
          <p:cNvPr id="63" name="Đồ họa 61" descr="Kitten with solid fill">
            <a:extLst>
              <a:ext uri="{FF2B5EF4-FFF2-40B4-BE49-F238E27FC236}">
                <a16:creationId xmlns:a16="http://schemas.microsoft.com/office/drawing/2014/main" id="{A3995860-A914-A5BA-80AE-1016BBF2AD7B}"/>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65" name="Đường nối Thẳng 64">
            <a:extLst>
              <a:ext uri="{FF2B5EF4-FFF2-40B4-BE49-F238E27FC236}">
                <a16:creationId xmlns:a16="http://schemas.microsoft.com/office/drawing/2014/main" id="{B64557F9-042E-BFA0-3C40-E5BD4AB69193}"/>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Hộp Văn bản 66">
            <a:extLst>
              <a:ext uri="{FF2B5EF4-FFF2-40B4-BE49-F238E27FC236}">
                <a16:creationId xmlns:a16="http://schemas.microsoft.com/office/drawing/2014/main" id="{08B3871B-3B79-99EB-2D79-DF25344497AE}"/>
              </a:ext>
            </a:extLst>
          </p:cNvPr>
          <p:cNvSpPr txBox="1"/>
          <p:nvPr/>
        </p:nvSpPr>
        <p:spPr>
          <a:xfrm>
            <a:off x="8125557" y="6402603"/>
            <a:ext cx="2919178" cy="184666"/>
          </a:xfrm>
          <a:prstGeom prst="rect">
            <a:avLst/>
          </a:prstGeom>
          <a:noFill/>
        </p:spPr>
        <p:txBody>
          <a:bodyPr wrap="square">
            <a:spAutoFit/>
          </a:bodyPr>
          <a:lstStyle/>
          <a:p>
            <a:pPr algn="r"/>
            <a:r>
              <a:rPr lang="en-US" sz="600" dirty="0" err="1">
                <a:solidFill>
                  <a:schemeClr val="tx1">
                    <a:lumMod val="50000"/>
                    <a:lumOff val="50000"/>
                  </a:schemeClr>
                </a:solidFill>
              </a:rPr>
              <a:t>Hội</a:t>
            </a:r>
            <a:r>
              <a:rPr lang="en-US" sz="600" dirty="0">
                <a:solidFill>
                  <a:schemeClr val="tx1">
                    <a:lumMod val="50000"/>
                    <a:lumOff val="50000"/>
                  </a:schemeClr>
                </a:solidFill>
              </a:rPr>
              <a:t> </a:t>
            </a:r>
            <a:r>
              <a:rPr lang="en-US" sz="600" dirty="0" err="1">
                <a:solidFill>
                  <a:schemeClr val="tx1">
                    <a:lumMod val="50000"/>
                    <a:lumOff val="50000"/>
                  </a:schemeClr>
                </a:solidFill>
              </a:rPr>
              <a:t>thi</a:t>
            </a:r>
            <a:r>
              <a:rPr lang="en-US" sz="600" dirty="0">
                <a:solidFill>
                  <a:schemeClr val="tx1">
                    <a:lumMod val="50000"/>
                    <a:lumOff val="50000"/>
                  </a:schemeClr>
                </a:solidFill>
              </a:rPr>
              <a:t> Tin </a:t>
            </a:r>
            <a:r>
              <a:rPr lang="en-US" sz="600" dirty="0" err="1">
                <a:solidFill>
                  <a:schemeClr val="tx1">
                    <a:lumMod val="50000"/>
                    <a:lumOff val="50000"/>
                  </a:schemeClr>
                </a:solidFill>
              </a:rPr>
              <a:t>học</a:t>
            </a:r>
            <a:r>
              <a:rPr lang="en-US" sz="600" dirty="0">
                <a:solidFill>
                  <a:schemeClr val="tx1">
                    <a:lumMod val="50000"/>
                    <a:lumOff val="50000"/>
                  </a:schemeClr>
                </a:solidFill>
              </a:rPr>
              <a:t> </a:t>
            </a:r>
            <a:r>
              <a:rPr lang="en-US" sz="600" dirty="0" err="1">
                <a:solidFill>
                  <a:schemeClr val="tx1">
                    <a:lumMod val="50000"/>
                    <a:lumOff val="50000"/>
                  </a:schemeClr>
                </a:solidFill>
              </a:rPr>
              <a:t>trẻ</a:t>
            </a:r>
            <a:r>
              <a:rPr lang="en-US" sz="600" dirty="0">
                <a:solidFill>
                  <a:schemeClr val="tx1">
                    <a:lumMod val="50000"/>
                    <a:lumOff val="50000"/>
                  </a:schemeClr>
                </a:solidFill>
              </a:rPr>
              <a:t> </a:t>
            </a:r>
            <a:r>
              <a:rPr lang="en-US" sz="600" dirty="0" err="1">
                <a:solidFill>
                  <a:schemeClr val="tx1">
                    <a:lumMod val="50000"/>
                    <a:lumOff val="50000"/>
                  </a:schemeClr>
                </a:solidFill>
              </a:rPr>
              <a:t>tỉnh</a:t>
            </a:r>
            <a:r>
              <a:rPr lang="en-US" sz="600" dirty="0">
                <a:solidFill>
                  <a:schemeClr val="tx1">
                    <a:lumMod val="50000"/>
                    <a:lumOff val="50000"/>
                  </a:schemeClr>
                </a:solidFill>
              </a:rPr>
              <a:t> </a:t>
            </a:r>
            <a:r>
              <a:rPr lang="en-US" sz="600" dirty="0" err="1">
                <a:solidFill>
                  <a:schemeClr val="tx1">
                    <a:lumMod val="50000"/>
                    <a:lumOff val="50000"/>
                  </a:schemeClr>
                </a:solidFill>
              </a:rPr>
              <a:t>Nghệ</a:t>
            </a:r>
            <a:r>
              <a:rPr lang="en-US" sz="600" dirty="0">
                <a:solidFill>
                  <a:schemeClr val="tx1">
                    <a:lumMod val="50000"/>
                    <a:lumOff val="50000"/>
                  </a:schemeClr>
                </a:solidFill>
              </a:rPr>
              <a:t> An </a:t>
            </a:r>
            <a:r>
              <a:rPr lang="en-US" sz="600" dirty="0" err="1">
                <a:solidFill>
                  <a:schemeClr val="tx1">
                    <a:lumMod val="50000"/>
                    <a:lumOff val="50000"/>
                  </a:schemeClr>
                </a:solidFill>
              </a:rPr>
              <a:t>lần</a:t>
            </a:r>
            <a:r>
              <a:rPr lang="en-US" sz="600" dirty="0">
                <a:solidFill>
                  <a:schemeClr val="tx1">
                    <a:lumMod val="50000"/>
                    <a:lumOff val="50000"/>
                  </a:schemeClr>
                </a:solidFill>
              </a:rPr>
              <a:t> </a:t>
            </a:r>
            <a:r>
              <a:rPr lang="en-US" sz="600" dirty="0" err="1">
                <a:solidFill>
                  <a:schemeClr val="tx1">
                    <a:lumMod val="50000"/>
                    <a:lumOff val="50000"/>
                  </a:schemeClr>
                </a:solidFill>
              </a:rPr>
              <a:t>thứ</a:t>
            </a:r>
            <a:r>
              <a:rPr lang="en-US" sz="600" dirty="0">
                <a:solidFill>
                  <a:schemeClr val="tx1">
                    <a:lumMod val="50000"/>
                    <a:lumOff val="50000"/>
                  </a:schemeClr>
                </a:solidFill>
              </a:rPr>
              <a:t> XXIX, </a:t>
            </a:r>
            <a:r>
              <a:rPr lang="en-US" sz="600" dirty="0" err="1">
                <a:solidFill>
                  <a:schemeClr val="tx1">
                    <a:lumMod val="50000"/>
                    <a:lumOff val="50000"/>
                  </a:schemeClr>
                </a:solidFill>
              </a:rPr>
              <a:t>năm</a:t>
            </a:r>
            <a:r>
              <a:rPr lang="en-US" sz="600" dirty="0">
                <a:solidFill>
                  <a:schemeClr val="tx1">
                    <a:lumMod val="50000"/>
                    <a:lumOff val="50000"/>
                  </a:schemeClr>
                </a:solidFill>
              </a:rPr>
              <a:t> 2023</a:t>
            </a:r>
            <a:endParaRPr lang="vi-VN" sz="600" dirty="0">
              <a:solidFill>
                <a:srgbClr val="7E634E"/>
              </a:solidFill>
            </a:endParaRPr>
          </a:p>
        </p:txBody>
      </p:sp>
      <p:sp>
        <p:nvSpPr>
          <p:cNvPr id="3" name="Hộp Văn bản 2">
            <a:extLst>
              <a:ext uri="{FF2B5EF4-FFF2-40B4-BE49-F238E27FC236}">
                <a16:creationId xmlns:a16="http://schemas.microsoft.com/office/drawing/2014/main" id="{E904F3FC-1AFA-3E51-A328-96C41B9EFA7C}"/>
              </a:ext>
            </a:extLst>
          </p:cNvPr>
          <p:cNvSpPr txBox="1"/>
          <p:nvPr/>
        </p:nvSpPr>
        <p:spPr>
          <a:xfrm>
            <a:off x="6104113" y="4222569"/>
            <a:ext cx="4270554" cy="1384995"/>
          </a:xfrm>
          <a:prstGeom prst="rect">
            <a:avLst/>
          </a:prstGeom>
          <a:noFill/>
        </p:spPr>
        <p:txBody>
          <a:bodyPr wrap="square">
            <a:spAutoFit/>
          </a:bodyPr>
          <a:lstStyle/>
          <a:p>
            <a:r>
              <a:rPr lang="vi-VN" sz="1400" dirty="0">
                <a:solidFill>
                  <a:schemeClr val="tx1">
                    <a:lumMod val="50000"/>
                    <a:lumOff val="50000"/>
                  </a:schemeClr>
                </a:solidFill>
              </a:rPr>
              <a:t>Trong cuộc sống</a:t>
            </a:r>
            <a:r>
              <a:rPr lang="en-US" sz="1400" dirty="0">
                <a:solidFill>
                  <a:schemeClr val="tx1">
                    <a:lumMod val="50000"/>
                    <a:lumOff val="50000"/>
                  </a:schemeClr>
                </a:solidFill>
              </a:rPr>
              <a:t>, </a:t>
            </a:r>
            <a:r>
              <a:rPr lang="vi-VN" sz="1400" dirty="0">
                <a:solidFill>
                  <a:schemeClr val="tx1">
                    <a:lumMod val="50000"/>
                    <a:lumOff val="50000"/>
                  </a:schemeClr>
                </a:solidFill>
              </a:rPr>
              <a:t>nấu ăn là một </a:t>
            </a:r>
            <a:r>
              <a:rPr lang="en-US" sz="1400" dirty="0" err="1">
                <a:solidFill>
                  <a:schemeClr val="tx1">
                    <a:lumMod val="50000"/>
                    <a:lumOff val="50000"/>
                  </a:schemeClr>
                </a:solidFill>
              </a:rPr>
              <a:t>việc</a:t>
            </a:r>
            <a:r>
              <a:rPr lang="en-US" sz="1400" dirty="0">
                <a:solidFill>
                  <a:schemeClr val="tx1">
                    <a:lumMod val="50000"/>
                    <a:lumOff val="50000"/>
                  </a:schemeClr>
                </a:solidFill>
              </a:rPr>
              <a:t> </a:t>
            </a:r>
            <a:r>
              <a:rPr lang="vi-VN" sz="1400" dirty="0">
                <a:solidFill>
                  <a:schemeClr val="tx1">
                    <a:lumMod val="50000"/>
                    <a:lumOff val="50000"/>
                  </a:schemeClr>
                </a:solidFill>
              </a:rPr>
              <a:t>không thể thiếu. Khi nấu ăn, việc không biết làm gì với các nguyên liệu đang có hay muốn trải nghiệm các công thức mới là một điều thường xuyên xảy ra, vì vậy chúng em quyết định tạo ra trang web</a:t>
            </a:r>
            <a:r>
              <a:rPr lang="en-US" sz="1400" dirty="0">
                <a:solidFill>
                  <a:schemeClr val="tx1">
                    <a:lumMod val="50000"/>
                    <a:lumOff val="50000"/>
                  </a:schemeClr>
                </a:solidFill>
              </a:rPr>
              <a:t> </a:t>
            </a:r>
            <a:r>
              <a:rPr lang="en-US" sz="1400" dirty="0" err="1">
                <a:solidFill>
                  <a:schemeClr val="tx1">
                    <a:lumMod val="50000"/>
                    <a:lumOff val="50000"/>
                  </a:schemeClr>
                </a:solidFill>
              </a:rPr>
              <a:t>này</a:t>
            </a:r>
            <a:r>
              <a:rPr lang="en-US" sz="1400" dirty="0">
                <a:solidFill>
                  <a:schemeClr val="tx1">
                    <a:lumMod val="50000"/>
                    <a:lumOff val="50000"/>
                  </a:schemeClr>
                </a:solidFill>
              </a:rPr>
              <a:t>…</a:t>
            </a:r>
            <a:endParaRPr lang="vi-VN" sz="1400" dirty="0">
              <a:solidFill>
                <a:schemeClr val="tx1">
                  <a:lumMod val="50000"/>
                  <a:lumOff val="50000"/>
                </a:schemeClr>
              </a:solidFill>
            </a:endParaRPr>
          </a:p>
        </p:txBody>
      </p:sp>
      <p:sp>
        <p:nvSpPr>
          <p:cNvPr id="4" name="Hộp Văn bản 3">
            <a:extLst>
              <a:ext uri="{FF2B5EF4-FFF2-40B4-BE49-F238E27FC236}">
                <a16:creationId xmlns:a16="http://schemas.microsoft.com/office/drawing/2014/main" id="{2096C823-5FCE-B0C4-22B3-944957393B14}"/>
              </a:ext>
            </a:extLst>
          </p:cNvPr>
          <p:cNvSpPr txBox="1"/>
          <p:nvPr/>
        </p:nvSpPr>
        <p:spPr>
          <a:xfrm>
            <a:off x="3250622" y="4222569"/>
            <a:ext cx="1918772" cy="1569660"/>
          </a:xfrm>
          <a:prstGeom prst="rect">
            <a:avLst/>
          </a:prstGeom>
          <a:noFill/>
        </p:spPr>
        <p:txBody>
          <a:bodyPr wrap="square">
            <a:spAutoFit/>
          </a:bodyPr>
          <a:lstStyle/>
          <a:p>
            <a:pPr algn="r"/>
            <a:r>
              <a:rPr lang="en-US" sz="2400" b="1" i="1" dirty="0" err="1"/>
              <a:t>Giới</a:t>
            </a:r>
            <a:r>
              <a:rPr lang="en-US" sz="2400" b="1" i="1" dirty="0"/>
              <a:t> </a:t>
            </a:r>
            <a:r>
              <a:rPr lang="en-US" sz="2400" b="1" i="1" dirty="0" err="1"/>
              <a:t>thiệu</a:t>
            </a:r>
            <a:r>
              <a:rPr lang="en-US" sz="2400" b="1" i="1" dirty="0"/>
              <a:t> </a:t>
            </a:r>
            <a:r>
              <a:rPr lang="en-US" sz="2400" b="1" i="1" dirty="0">
                <a:solidFill>
                  <a:srgbClr val="7E634E"/>
                </a:solidFill>
              </a:rPr>
              <a:t>qua </a:t>
            </a:r>
            <a:r>
              <a:rPr lang="en-US" sz="2400" b="1" i="1" dirty="0" err="1">
                <a:solidFill>
                  <a:srgbClr val="7E634E"/>
                </a:solidFill>
              </a:rPr>
              <a:t>về</a:t>
            </a:r>
            <a:r>
              <a:rPr lang="en-US" sz="2400" b="1" i="1" dirty="0">
                <a:solidFill>
                  <a:srgbClr val="7E634E"/>
                </a:solidFill>
              </a:rPr>
              <a:t> </a:t>
            </a:r>
            <a:r>
              <a:rPr lang="en-US" sz="2400" b="1" i="1" dirty="0" err="1">
                <a:solidFill>
                  <a:srgbClr val="000000"/>
                </a:solidFill>
              </a:rPr>
              <a:t>dự</a:t>
            </a:r>
            <a:endParaRPr lang="en-US" sz="2400" b="1" i="1" dirty="0">
              <a:solidFill>
                <a:srgbClr val="000000"/>
              </a:solidFill>
            </a:endParaRPr>
          </a:p>
          <a:p>
            <a:pPr algn="r"/>
            <a:r>
              <a:rPr lang="en-US" sz="2400" b="1" i="1" dirty="0" err="1">
                <a:solidFill>
                  <a:srgbClr val="000000"/>
                </a:solidFill>
              </a:rPr>
              <a:t>án</a:t>
            </a:r>
            <a:r>
              <a:rPr lang="en-US" sz="2400" b="1" i="1" dirty="0">
                <a:solidFill>
                  <a:srgbClr val="000000"/>
                </a:solidFill>
              </a:rPr>
              <a:t> </a:t>
            </a:r>
            <a:r>
              <a:rPr lang="en-US" sz="2400" b="1" i="1" dirty="0" err="1">
                <a:solidFill>
                  <a:srgbClr val="000000"/>
                </a:solidFill>
              </a:rPr>
              <a:t>của</a:t>
            </a:r>
            <a:r>
              <a:rPr lang="en-US" sz="2400" b="1" i="1" dirty="0">
                <a:solidFill>
                  <a:srgbClr val="000000"/>
                </a:solidFill>
              </a:rPr>
              <a:t> </a:t>
            </a:r>
            <a:r>
              <a:rPr lang="en-US" sz="2400" b="1" i="1" dirty="0" err="1">
                <a:solidFill>
                  <a:srgbClr val="000000"/>
                </a:solidFill>
              </a:rPr>
              <a:t>nhóm</a:t>
            </a:r>
            <a:endParaRPr lang="vi-VN" sz="2400" b="1" i="1" dirty="0"/>
          </a:p>
        </p:txBody>
      </p:sp>
      <p:sp>
        <p:nvSpPr>
          <p:cNvPr id="6" name="Hộp Văn bản 5">
            <a:extLst>
              <a:ext uri="{FF2B5EF4-FFF2-40B4-BE49-F238E27FC236}">
                <a16:creationId xmlns:a16="http://schemas.microsoft.com/office/drawing/2014/main" id="{F1E79706-3FB8-F5AA-D36F-522152932AAB}"/>
              </a:ext>
            </a:extLst>
          </p:cNvPr>
          <p:cNvSpPr txBox="1"/>
          <p:nvPr/>
        </p:nvSpPr>
        <p:spPr>
          <a:xfrm rot="16200000">
            <a:off x="4335567" y="4842573"/>
            <a:ext cx="2157942" cy="292388"/>
          </a:xfrm>
          <a:prstGeom prst="rect">
            <a:avLst/>
          </a:prstGeom>
          <a:noFill/>
        </p:spPr>
        <p:txBody>
          <a:bodyPr wrap="square">
            <a:spAutoFit/>
          </a:bodyPr>
          <a:lstStyle/>
          <a:p>
            <a:pPr algn="ctr"/>
            <a:r>
              <a:rPr lang="en-US" sz="1300" b="1" spc="300" dirty="0">
                <a:solidFill>
                  <a:srgbClr val="202122"/>
                </a:solidFill>
                <a:effectLst/>
              </a:rPr>
              <a:t>Cooking food</a:t>
            </a:r>
            <a:endParaRPr lang="vi-VN" sz="1300" b="1" spc="300" dirty="0"/>
          </a:p>
        </p:txBody>
      </p:sp>
      <p:sp>
        <p:nvSpPr>
          <p:cNvPr id="11" name="Hình Bầu dục 10">
            <a:extLst>
              <a:ext uri="{FF2B5EF4-FFF2-40B4-BE49-F238E27FC236}">
                <a16:creationId xmlns:a16="http://schemas.microsoft.com/office/drawing/2014/main" id="{E149C631-94D4-FEC9-3B8B-210071122385}"/>
              </a:ext>
            </a:extLst>
          </p:cNvPr>
          <p:cNvSpPr/>
          <p:nvPr/>
        </p:nvSpPr>
        <p:spPr>
          <a:xfrm>
            <a:off x="2351219" y="1194803"/>
            <a:ext cx="361504" cy="361504"/>
          </a:xfrm>
          <a:prstGeom prst="ellipse">
            <a:avLst/>
          </a:prstGeom>
          <a:noFill/>
          <a:ln>
            <a:solidFill>
              <a:srgbClr val="7E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ầu dục 11">
            <a:extLst>
              <a:ext uri="{FF2B5EF4-FFF2-40B4-BE49-F238E27FC236}">
                <a16:creationId xmlns:a16="http://schemas.microsoft.com/office/drawing/2014/main" id="{FE767DEA-ECD9-02BB-45A0-A31FF6C7D6D9}"/>
              </a:ext>
            </a:extLst>
          </p:cNvPr>
          <p:cNvSpPr/>
          <p:nvPr/>
        </p:nvSpPr>
        <p:spPr>
          <a:xfrm>
            <a:off x="11123344" y="3211740"/>
            <a:ext cx="459055" cy="459055"/>
          </a:xfrm>
          <a:prstGeom prst="ellipse">
            <a:avLst/>
          </a:prstGeom>
          <a:noFill/>
          <a:ln>
            <a:solidFill>
              <a:srgbClr val="7E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ình Bầu dục 12">
            <a:extLst>
              <a:ext uri="{FF2B5EF4-FFF2-40B4-BE49-F238E27FC236}">
                <a16:creationId xmlns:a16="http://schemas.microsoft.com/office/drawing/2014/main" id="{FFE63302-72F1-4569-F7E8-55B055BBCD63}"/>
              </a:ext>
            </a:extLst>
          </p:cNvPr>
          <p:cNvSpPr/>
          <p:nvPr/>
        </p:nvSpPr>
        <p:spPr>
          <a:xfrm>
            <a:off x="10815207" y="1481729"/>
            <a:ext cx="157593" cy="157593"/>
          </a:xfrm>
          <a:prstGeom prst="ellipse">
            <a:avLst/>
          </a:prstGeom>
          <a:noFill/>
          <a:ln>
            <a:solidFill>
              <a:srgbClr val="7E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17929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000" fill="hold"/>
                                        <p:tgtEl>
                                          <p:spTgt spid="38"/>
                                        </p:tgtEl>
                                        <p:attrNameLst>
                                          <p:attrName>ppt_x</p:attrName>
                                        </p:attrNameLst>
                                      </p:cBhvr>
                                      <p:tavLst>
                                        <p:tav tm="0">
                                          <p:val>
                                            <p:strVal val="#ppt_x"/>
                                          </p:val>
                                        </p:tav>
                                        <p:tav tm="100000">
                                          <p:val>
                                            <p:strVal val="#ppt_x"/>
                                          </p:val>
                                        </p:tav>
                                      </p:tavLst>
                                    </p:anim>
                                    <p:anim calcmode="lin" valueType="num">
                                      <p:cBhvr additive="base">
                                        <p:cTn id="8" dur="1000" fill="hold"/>
                                        <p:tgtEl>
                                          <p:spTgt spid="3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750"/>
                                  </p:stCondLst>
                                  <p:childTnLst>
                                    <p:animMotion origin="layout" path="M -2.5E-6 -2.59259E-6 L -0.00807 0.00023 " pathEditMode="relative" rAng="0" ptsTypes="AA">
                                      <p:cBhvr>
                                        <p:cTn id="13" dur="750" spd="-100000" fill="hold"/>
                                        <p:tgtEl>
                                          <p:spTgt spid="4"/>
                                        </p:tgtEl>
                                        <p:attrNameLst>
                                          <p:attrName>ppt_x</p:attrName>
                                          <p:attrName>ppt_y</p:attrName>
                                        </p:attrNameLst>
                                      </p:cBhvr>
                                      <p:rCtr x="-404" y="0"/>
                                    </p:animMotion>
                                  </p:childTnLst>
                                </p:cTn>
                              </p:par>
                              <p:par>
                                <p:cTn id="14" presetID="10" presetClass="entr" presetSubtype="0" fill="hold" grpId="0"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decel="100000" fill="hold" grpId="1" nodeType="withEffect">
                                  <p:stCondLst>
                                    <p:cond delay="750"/>
                                  </p:stCondLst>
                                  <p:childTnLst>
                                    <p:animMotion origin="layout" path="M -1.25E-6 3.7037E-7 L -1.25E-6 0.0125 " pathEditMode="relative" rAng="0" ptsTypes="AA">
                                      <p:cBhvr>
                                        <p:cTn id="18" dur="750" spd="-100000" fill="hold"/>
                                        <p:tgtEl>
                                          <p:spTgt spid="6"/>
                                        </p:tgtEl>
                                        <p:attrNameLst>
                                          <p:attrName>ppt_x</p:attrName>
                                          <p:attrName>ppt_y</p:attrName>
                                        </p:attrNameLst>
                                      </p:cBhvr>
                                      <p:rCtr x="0" y="625"/>
                                    </p:animMotion>
                                  </p:childTnLst>
                                </p:cTn>
                              </p:par>
                              <p:par>
                                <p:cTn id="19" presetID="6" presetClass="emph" presetSubtype="0" decel="100000" fill="hold" grpId="2" nodeType="withEffect">
                                  <p:stCondLst>
                                    <p:cond delay="750"/>
                                  </p:stCondLst>
                                  <p:childTnLst>
                                    <p:animScale>
                                      <p:cBhvr>
                                        <p:cTn id="20" dur="750" fill="hold"/>
                                        <p:tgtEl>
                                          <p:spTgt spid="6"/>
                                        </p:tgtEl>
                                      </p:cBhvr>
                                      <p:by x="96000" y="96000"/>
                                    </p:animScale>
                                  </p:childTnLst>
                                </p:cTn>
                              </p:par>
                              <p:par>
                                <p:cTn id="21" presetID="10" presetClass="entr" presetSubtype="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42" presetClass="path" presetSubtype="0" decel="100000" fill="hold" grpId="1" nodeType="withEffect">
                                  <p:stCondLst>
                                    <p:cond delay="500"/>
                                  </p:stCondLst>
                                  <p:childTnLst>
                                    <p:animMotion origin="layout" path="M -1.25E-6 3.33333E-6 L 0.00938 -0.00023 " pathEditMode="relative" rAng="0" ptsTypes="AA">
                                      <p:cBhvr>
                                        <p:cTn id="25" dur="750" spd="-100000" fill="hold"/>
                                        <p:tgtEl>
                                          <p:spTgt spid="3"/>
                                        </p:tgtEl>
                                        <p:attrNameLst>
                                          <p:attrName>ppt_x</p:attrName>
                                          <p:attrName>ppt_y</p:attrName>
                                        </p:attrNameLst>
                                      </p:cBhvr>
                                      <p:rCtr x="469" y="-23"/>
                                    </p:animMotion>
                                  </p:childTnLst>
                                </p:cTn>
                              </p:par>
                              <p:par>
                                <p:cTn id="26" presetID="10" presetClass="entr" presetSubtype="0" fill="hold" grpId="0" nodeType="withEffect">
                                  <p:stCondLst>
                                    <p:cond delay="2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42" presetClass="path" presetSubtype="0" decel="100000" fill="hold" grpId="1" nodeType="withEffect">
                                  <p:stCondLst>
                                    <p:cond delay="250"/>
                                  </p:stCondLst>
                                  <p:childTnLst>
                                    <p:animMotion origin="layout" path="M -1.25E-6 3.7037E-7 L -1.25E-6 0.0125 " pathEditMode="relative" rAng="0" ptsTypes="AA">
                                      <p:cBhvr>
                                        <p:cTn id="30" dur="750" spd="-100000" fill="hold"/>
                                        <p:tgtEl>
                                          <p:spTgt spid="11"/>
                                        </p:tgtEl>
                                        <p:attrNameLst>
                                          <p:attrName>ppt_x</p:attrName>
                                          <p:attrName>ppt_y</p:attrName>
                                        </p:attrNameLst>
                                      </p:cBhvr>
                                      <p:rCtr x="0" y="625"/>
                                    </p:animMotion>
                                  </p:childTnLst>
                                </p:cTn>
                              </p:par>
                              <p:par>
                                <p:cTn id="31" presetID="6" presetClass="emph" presetSubtype="0" decel="100000" fill="hold" grpId="2" nodeType="withEffect">
                                  <p:stCondLst>
                                    <p:cond delay="250"/>
                                  </p:stCondLst>
                                  <p:childTnLst>
                                    <p:animScale>
                                      <p:cBhvr>
                                        <p:cTn id="32" dur="750" fill="hold"/>
                                        <p:tgtEl>
                                          <p:spTgt spid="11"/>
                                        </p:tgtEl>
                                      </p:cBhvr>
                                      <p:by x="96000" y="96000"/>
                                    </p:animScale>
                                  </p:childTnLst>
                                </p:cTn>
                              </p:par>
                              <p:par>
                                <p:cTn id="33" presetID="10" presetClass="entr" presetSubtype="0"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42" presetClass="path" presetSubtype="0" decel="100000" fill="hold" grpId="1" nodeType="withEffect">
                                  <p:stCondLst>
                                    <p:cond delay="500"/>
                                  </p:stCondLst>
                                  <p:childTnLst>
                                    <p:animMotion origin="layout" path="M -1.25E-6 3.7037E-7 L -1.25E-6 0.0125 " pathEditMode="relative" rAng="0" ptsTypes="AA">
                                      <p:cBhvr>
                                        <p:cTn id="37" dur="750" spd="-100000" fill="hold"/>
                                        <p:tgtEl>
                                          <p:spTgt spid="9"/>
                                        </p:tgtEl>
                                        <p:attrNameLst>
                                          <p:attrName>ppt_x</p:attrName>
                                          <p:attrName>ppt_y</p:attrName>
                                        </p:attrNameLst>
                                      </p:cBhvr>
                                      <p:rCtr x="0" y="625"/>
                                    </p:animMotion>
                                  </p:childTnLst>
                                </p:cTn>
                              </p:par>
                              <p:par>
                                <p:cTn id="38" presetID="6" presetClass="emph" presetSubtype="0" decel="100000" fill="hold" grpId="2" nodeType="withEffect">
                                  <p:stCondLst>
                                    <p:cond delay="500"/>
                                  </p:stCondLst>
                                  <p:childTnLst>
                                    <p:animScale>
                                      <p:cBhvr>
                                        <p:cTn id="39" dur="750" fill="hold"/>
                                        <p:tgtEl>
                                          <p:spTgt spid="9"/>
                                        </p:tgtEl>
                                      </p:cBhvr>
                                      <p:by x="96000" y="96000"/>
                                    </p:animScale>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1000"/>
                                  </p:stCondLst>
                                  <p:childTnLst>
                                    <p:animMotion origin="layout" path="M -1.25E-6 3.7037E-7 L -1.25E-6 0.0125 " pathEditMode="relative" rAng="0" ptsTypes="AA">
                                      <p:cBhvr>
                                        <p:cTn id="44" dur="750" spd="-100000" fill="hold"/>
                                        <p:tgtEl>
                                          <p:spTgt spid="13"/>
                                        </p:tgtEl>
                                        <p:attrNameLst>
                                          <p:attrName>ppt_x</p:attrName>
                                          <p:attrName>ppt_y</p:attrName>
                                        </p:attrNameLst>
                                      </p:cBhvr>
                                      <p:rCtr x="0" y="625"/>
                                    </p:animMotion>
                                  </p:childTnLst>
                                </p:cTn>
                              </p:par>
                              <p:par>
                                <p:cTn id="45" presetID="6" presetClass="emph" presetSubtype="0" decel="100000" fill="hold" grpId="2" nodeType="withEffect">
                                  <p:stCondLst>
                                    <p:cond delay="1000"/>
                                  </p:stCondLst>
                                  <p:childTnLst>
                                    <p:animScale>
                                      <p:cBhvr>
                                        <p:cTn id="46" dur="750" fill="hold"/>
                                        <p:tgtEl>
                                          <p:spTgt spid="13"/>
                                        </p:tgtEl>
                                      </p:cBhvr>
                                      <p:by x="96000" y="96000"/>
                                    </p:animScale>
                                  </p:childTnLst>
                                </p:cTn>
                              </p:par>
                              <p:par>
                                <p:cTn id="47" presetID="10" presetClass="entr" presetSubtype="0" fill="hold" grpId="0" nodeType="withEffect">
                                  <p:stCondLst>
                                    <p:cond delay="125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42" presetClass="path" presetSubtype="0" decel="100000" fill="hold" grpId="1" nodeType="withEffect">
                                  <p:stCondLst>
                                    <p:cond delay="1250"/>
                                  </p:stCondLst>
                                  <p:childTnLst>
                                    <p:animMotion origin="layout" path="M -1.25E-6 3.7037E-7 L -1.25E-6 0.0125 " pathEditMode="relative" rAng="0" ptsTypes="AA">
                                      <p:cBhvr>
                                        <p:cTn id="51" dur="750" spd="-100000" fill="hold"/>
                                        <p:tgtEl>
                                          <p:spTgt spid="12"/>
                                        </p:tgtEl>
                                        <p:attrNameLst>
                                          <p:attrName>ppt_x</p:attrName>
                                          <p:attrName>ppt_y</p:attrName>
                                        </p:attrNameLst>
                                      </p:cBhvr>
                                      <p:rCtr x="0" y="625"/>
                                    </p:animMotion>
                                  </p:childTnLst>
                                </p:cTn>
                              </p:par>
                              <p:par>
                                <p:cTn id="52" presetID="6" presetClass="emph" presetSubtype="0" decel="100000" fill="hold" grpId="2" nodeType="withEffect">
                                  <p:stCondLst>
                                    <p:cond delay="1250"/>
                                  </p:stCondLst>
                                  <p:childTnLst>
                                    <p:animScale>
                                      <p:cBhvr>
                                        <p:cTn id="53" dur="750" fill="hold"/>
                                        <p:tgtEl>
                                          <p:spTgt spid="12"/>
                                        </p:tgtEl>
                                      </p:cBhvr>
                                      <p:by x="96000" y="96000"/>
                                    </p:animScale>
                                  </p:childTnLst>
                                </p:cTn>
                              </p:par>
                              <p:par>
                                <p:cTn id="54" presetID="10" presetClass="entr" presetSubtype="0" fill="hold" grpId="0" nodeType="withEffect">
                                  <p:stCondLst>
                                    <p:cond delay="75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42" presetClass="path" presetSubtype="0" decel="100000" fill="hold" grpId="1" nodeType="withEffect">
                                  <p:stCondLst>
                                    <p:cond delay="750"/>
                                  </p:stCondLst>
                                  <p:childTnLst>
                                    <p:animMotion origin="layout" path="M -1.25E-6 3.7037E-7 L -1.25E-6 0.0125 " pathEditMode="relative" rAng="0" ptsTypes="AA">
                                      <p:cBhvr>
                                        <p:cTn id="58" dur="750" spd="-100000" fill="hold"/>
                                        <p:tgtEl>
                                          <p:spTgt spid="10"/>
                                        </p:tgtEl>
                                        <p:attrNameLst>
                                          <p:attrName>ppt_x</p:attrName>
                                          <p:attrName>ppt_y</p:attrName>
                                        </p:attrNameLst>
                                      </p:cBhvr>
                                      <p:rCtr x="0" y="625"/>
                                    </p:animMotion>
                                  </p:childTnLst>
                                </p:cTn>
                              </p:par>
                              <p:par>
                                <p:cTn id="59" presetID="6" presetClass="emph" presetSubtype="0" decel="100000" fill="hold" grpId="2" nodeType="withEffect">
                                  <p:stCondLst>
                                    <p:cond delay="750"/>
                                  </p:stCondLst>
                                  <p:childTnLst>
                                    <p:animScale>
                                      <p:cBhvr>
                                        <p:cTn id="60" dur="750" fill="hold"/>
                                        <p:tgtEl>
                                          <p:spTgt spid="10"/>
                                        </p:tgtEl>
                                      </p:cBhvr>
                                      <p:by x="96000" y="96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9" grpId="0" animBg="1"/>
      <p:bldP spid="9" grpId="1" animBg="1"/>
      <p:bldP spid="9" grpId="2" animBg="1"/>
      <p:bldP spid="38" grpId="0" animBg="1"/>
      <p:bldP spid="3" grpId="0"/>
      <p:bldP spid="3" grpId="1"/>
      <p:bldP spid="4" grpId="0"/>
      <p:bldP spid="4" grpId="1"/>
      <p:bldP spid="6" grpId="0"/>
      <p:bldP spid="6" grpId="1"/>
      <p:bldP spid="6" grpId="2"/>
      <p:bldP spid="11" grpId="0" animBg="1"/>
      <p:bldP spid="11" grpId="1" animBg="1"/>
      <p:bldP spid="11" grpId="2" animBg="1"/>
      <p:bldP spid="12" grpId="0" animBg="1"/>
      <p:bldP spid="12" grpId="1" animBg="1"/>
      <p:bldP spid="12" grpId="2" animBg="1"/>
      <p:bldP spid="13" grpId="0" animBg="1"/>
      <p:bldP spid="13" grpId="1" animBg="1"/>
      <p:bldP spid="13"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E2DE"/>
        </a:solidFill>
        <a:effectLst/>
      </p:bgPr>
    </p:bg>
    <p:spTree>
      <p:nvGrpSpPr>
        <p:cNvPr id="1" name=""/>
        <p:cNvGrpSpPr/>
        <p:nvPr/>
      </p:nvGrpSpPr>
      <p:grpSpPr>
        <a:xfrm>
          <a:off x="0" y="0"/>
          <a:ext cx="0" cy="0"/>
          <a:chOff x="0" y="0"/>
          <a:chExt cx="0" cy="0"/>
        </a:xfrm>
      </p:grpSpPr>
      <p:sp>
        <p:nvSpPr>
          <p:cNvPr id="11" name="Hình Bầu dục 10">
            <a:extLst>
              <a:ext uri="{FF2B5EF4-FFF2-40B4-BE49-F238E27FC236}">
                <a16:creationId xmlns:a16="http://schemas.microsoft.com/office/drawing/2014/main" id="{CE8F3897-8D90-D24D-AA93-AF6FAA21ED58}"/>
              </a:ext>
            </a:extLst>
          </p:cNvPr>
          <p:cNvSpPr/>
          <p:nvPr/>
        </p:nvSpPr>
        <p:spPr>
          <a:xfrm>
            <a:off x="8925087" y="-1069758"/>
            <a:ext cx="4631586" cy="4631586"/>
          </a:xfrm>
          <a:prstGeom prst="ellipse">
            <a:avLst/>
          </a:prstGeom>
          <a:solidFill>
            <a:srgbClr val="7E6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6" name="Picture 25">
            <a:extLst>
              <a:ext uri="{FF2B5EF4-FFF2-40B4-BE49-F238E27FC236}">
                <a16:creationId xmlns:a16="http://schemas.microsoft.com/office/drawing/2014/main" id="{93F9A9C0-3CEF-D0CC-993B-BA7E4AB09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055" y="2472897"/>
            <a:ext cx="3646098" cy="2549804"/>
          </a:xfrm>
          <a:prstGeom prst="rect">
            <a:avLst/>
          </a:prstGeom>
        </p:spPr>
      </p:pic>
      <p:sp>
        <p:nvSpPr>
          <p:cNvPr id="23" name="Hộp Văn bản 22">
            <a:extLst>
              <a:ext uri="{FF2B5EF4-FFF2-40B4-BE49-F238E27FC236}">
                <a16:creationId xmlns:a16="http://schemas.microsoft.com/office/drawing/2014/main" id="{1C8387BF-022A-7AA7-2924-5049652ECA4F}"/>
              </a:ext>
            </a:extLst>
          </p:cNvPr>
          <p:cNvSpPr txBox="1"/>
          <p:nvPr/>
        </p:nvSpPr>
        <p:spPr>
          <a:xfrm>
            <a:off x="-463872" y="3330994"/>
            <a:ext cx="12655872" cy="2215991"/>
          </a:xfrm>
          <a:prstGeom prst="rect">
            <a:avLst/>
          </a:prstGeom>
          <a:noFill/>
        </p:spPr>
        <p:txBody>
          <a:bodyPr wrap="square">
            <a:spAutoFit/>
          </a:bodyPr>
          <a:lstStyle>
            <a:defPPr>
              <a:defRPr lang="vi-VN"/>
            </a:defPPr>
            <a:lvl1pPr>
              <a:defRPr sz="13800" b="1" i="1">
                <a:ln>
                  <a:solidFill>
                    <a:srgbClr val="7E634E">
                      <a:alpha val="30000"/>
                    </a:srgbClr>
                  </a:solidFill>
                </a:ln>
                <a:noFill/>
              </a:defRPr>
            </a:lvl1pPr>
          </a:lstStyle>
          <a:p>
            <a:r>
              <a:rPr lang="en-US" dirty="0" err="1">
                <a:ln>
                  <a:solidFill>
                    <a:srgbClr val="7E634E">
                      <a:alpha val="20000"/>
                    </a:srgbClr>
                  </a:solidFill>
                </a:ln>
              </a:rPr>
              <a:t>Teachn</a:t>
            </a:r>
            <a:endParaRPr lang="vi-VN" dirty="0">
              <a:ln>
                <a:solidFill>
                  <a:srgbClr val="7E634E">
                    <a:alpha val="20000"/>
                  </a:srgbClr>
                </a:solidFill>
              </a:ln>
            </a:endParaRPr>
          </a:p>
        </p:txBody>
      </p:sp>
      <p:sp>
        <p:nvSpPr>
          <p:cNvPr id="22" name="Hộp Văn bản 21">
            <a:extLst>
              <a:ext uri="{FF2B5EF4-FFF2-40B4-BE49-F238E27FC236}">
                <a16:creationId xmlns:a16="http://schemas.microsoft.com/office/drawing/2014/main" id="{D7A533E8-899B-CCAA-4EC9-ED7CAA0F7555}"/>
              </a:ext>
            </a:extLst>
          </p:cNvPr>
          <p:cNvSpPr txBox="1"/>
          <p:nvPr/>
        </p:nvSpPr>
        <p:spPr>
          <a:xfrm>
            <a:off x="4434258" y="1010796"/>
            <a:ext cx="14291395" cy="2215991"/>
          </a:xfrm>
          <a:prstGeom prst="rect">
            <a:avLst/>
          </a:prstGeom>
          <a:noFill/>
        </p:spPr>
        <p:txBody>
          <a:bodyPr wrap="square">
            <a:spAutoFit/>
          </a:bodyPr>
          <a:lstStyle>
            <a:defPPr>
              <a:defRPr lang="vi-VN"/>
            </a:defPPr>
            <a:lvl1pPr algn="r">
              <a:defRPr sz="2400" b="1" i="1"/>
            </a:lvl1pPr>
          </a:lstStyle>
          <a:p>
            <a:pPr algn="l"/>
            <a:r>
              <a:rPr lang="en-US" sz="13800" dirty="0">
                <a:ln>
                  <a:solidFill>
                    <a:srgbClr val="7E634E">
                      <a:alpha val="20000"/>
                    </a:srgbClr>
                  </a:solidFill>
                </a:ln>
                <a:noFill/>
              </a:rPr>
              <a:t>Cooking</a:t>
            </a:r>
            <a:endParaRPr lang="vi-VN" sz="13800" dirty="0">
              <a:ln>
                <a:solidFill>
                  <a:srgbClr val="7E634E">
                    <a:alpha val="20000"/>
                  </a:srgbClr>
                </a:solidFill>
              </a:ln>
              <a:noFill/>
            </a:endParaRPr>
          </a:p>
        </p:txBody>
      </p:sp>
      <p:sp>
        <p:nvSpPr>
          <p:cNvPr id="12" name="Hình chữ nhật: Góc Tròn 11">
            <a:extLst>
              <a:ext uri="{FF2B5EF4-FFF2-40B4-BE49-F238E27FC236}">
                <a16:creationId xmlns:a16="http://schemas.microsoft.com/office/drawing/2014/main" id="{E9D5A11E-F03F-2930-F891-869715432709}"/>
              </a:ext>
            </a:extLst>
          </p:cNvPr>
          <p:cNvSpPr/>
          <p:nvPr/>
        </p:nvSpPr>
        <p:spPr>
          <a:xfrm>
            <a:off x="889000" y="927609"/>
            <a:ext cx="4436349" cy="5067300"/>
          </a:xfrm>
          <a:prstGeom prst="roundRect">
            <a:avLst>
              <a:gd name="adj" fmla="val 5688"/>
            </a:avLst>
          </a:prstGeom>
          <a:solidFill>
            <a:schemeClr val="bg1"/>
          </a:solidFill>
          <a:ln>
            <a:noFill/>
          </a:ln>
          <a:effectLst>
            <a:outerShdw blurRad="254000" dist="241300" dir="2700000" algn="tl" rotWithShape="0">
              <a:srgbClr val="4B3B2F">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ình tự do: Hình 2">
            <a:extLst>
              <a:ext uri="{FF2B5EF4-FFF2-40B4-BE49-F238E27FC236}">
                <a16:creationId xmlns:a16="http://schemas.microsoft.com/office/drawing/2014/main" id="{E7684209-9C54-BDA4-3000-A9A56E6B9E06}"/>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 name="Đồ họa 54" descr="Cat with solid fill">
            <a:extLst>
              <a:ext uri="{FF2B5EF4-FFF2-40B4-BE49-F238E27FC236}">
                <a16:creationId xmlns:a16="http://schemas.microsoft.com/office/drawing/2014/main" id="{ECC53718-5D4F-B1F6-16A1-6741698A3F60}"/>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6" name="Hộp Văn bản 5">
            <a:extLst>
              <a:ext uri="{FF2B5EF4-FFF2-40B4-BE49-F238E27FC236}">
                <a16:creationId xmlns:a16="http://schemas.microsoft.com/office/drawing/2014/main" id="{7B71A843-CFE0-FA93-0F32-83EE70A73567}"/>
              </a:ext>
            </a:extLst>
          </p:cNvPr>
          <p:cNvSpPr txBox="1"/>
          <p:nvPr/>
        </p:nvSpPr>
        <p:spPr>
          <a:xfrm>
            <a:off x="7050236" y="363064"/>
            <a:ext cx="734864" cy="184666"/>
          </a:xfrm>
          <a:prstGeom prst="rect">
            <a:avLst/>
          </a:prstGeom>
          <a:noFill/>
        </p:spPr>
        <p:txBody>
          <a:bodyPr wrap="square">
            <a:spAutoFit/>
          </a:bodyPr>
          <a:lstStyle/>
          <a:p>
            <a:pPr algn="ctr"/>
            <a:r>
              <a:rPr lang="en-US" sz="600" b="1" dirty="0"/>
              <a:t>Food Cook</a:t>
            </a:r>
            <a:endParaRPr lang="vi-VN" sz="600" b="1" dirty="0"/>
          </a:p>
        </p:txBody>
      </p:sp>
      <p:sp>
        <p:nvSpPr>
          <p:cNvPr id="7" name="Hộp Văn bản 6">
            <a:extLst>
              <a:ext uri="{FF2B5EF4-FFF2-40B4-BE49-F238E27FC236}">
                <a16:creationId xmlns:a16="http://schemas.microsoft.com/office/drawing/2014/main" id="{2A2F29EF-5B11-34A5-9D44-C8D3931E44D2}"/>
              </a:ext>
            </a:extLst>
          </p:cNvPr>
          <p:cNvSpPr txBox="1"/>
          <p:nvPr/>
        </p:nvSpPr>
        <p:spPr>
          <a:xfrm>
            <a:off x="8125557" y="363064"/>
            <a:ext cx="734864" cy="184666"/>
          </a:xfrm>
          <a:prstGeom prst="rect">
            <a:avLst/>
          </a:prstGeom>
          <a:noFill/>
        </p:spPr>
        <p:txBody>
          <a:bodyPr wrap="square">
            <a:spAutoFit/>
          </a:bodyPr>
          <a:lstStyle/>
          <a:p>
            <a:pPr algn="ctr"/>
            <a:r>
              <a:rPr lang="en-US" sz="600" b="1" dirty="0"/>
              <a:t>AI Bots</a:t>
            </a:r>
            <a:endParaRPr lang="vi-VN" sz="600" b="1" dirty="0"/>
          </a:p>
        </p:txBody>
      </p:sp>
      <p:sp>
        <p:nvSpPr>
          <p:cNvPr id="8" name="Đồ họa 61" descr="Kitten with solid fill">
            <a:extLst>
              <a:ext uri="{FF2B5EF4-FFF2-40B4-BE49-F238E27FC236}">
                <a16:creationId xmlns:a16="http://schemas.microsoft.com/office/drawing/2014/main" id="{B1990F06-00C4-7D4F-7648-36E7E19B03B5}"/>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9" name="Đường nối Thẳng 8">
            <a:extLst>
              <a:ext uri="{FF2B5EF4-FFF2-40B4-BE49-F238E27FC236}">
                <a16:creationId xmlns:a16="http://schemas.microsoft.com/office/drawing/2014/main" id="{337811A8-97B1-A7CA-A0C9-BEBCAE2B0FF0}"/>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Hộp Văn bản 9">
            <a:extLst>
              <a:ext uri="{FF2B5EF4-FFF2-40B4-BE49-F238E27FC236}">
                <a16:creationId xmlns:a16="http://schemas.microsoft.com/office/drawing/2014/main" id="{65697DD3-D591-8899-B699-9B577BB72E15}"/>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endParaRPr lang="vi-VN" sz="600" dirty="0">
              <a:solidFill>
                <a:srgbClr val="7E634E"/>
              </a:solidFill>
            </a:endParaRPr>
          </a:p>
        </p:txBody>
      </p:sp>
      <p:sp>
        <p:nvSpPr>
          <p:cNvPr id="16" name="Hộp Văn bản 15">
            <a:extLst>
              <a:ext uri="{FF2B5EF4-FFF2-40B4-BE49-F238E27FC236}">
                <a16:creationId xmlns:a16="http://schemas.microsoft.com/office/drawing/2014/main" id="{D937B1D0-0FE4-D0B9-1EE4-F7B1D65EDC87}"/>
              </a:ext>
            </a:extLst>
          </p:cNvPr>
          <p:cNvSpPr txBox="1"/>
          <p:nvPr/>
        </p:nvSpPr>
        <p:spPr>
          <a:xfrm>
            <a:off x="1905443" y="3094088"/>
            <a:ext cx="2510693" cy="461665"/>
          </a:xfrm>
          <a:prstGeom prst="rect">
            <a:avLst/>
          </a:prstGeom>
          <a:noFill/>
        </p:spPr>
        <p:txBody>
          <a:bodyPr wrap="square">
            <a:spAutoFit/>
          </a:bodyPr>
          <a:lstStyle>
            <a:defPPr>
              <a:defRPr lang="vi-VN"/>
            </a:defPPr>
            <a:lvl1pPr algn="r">
              <a:defRPr sz="2400" b="1" i="1"/>
            </a:lvl1pPr>
          </a:lstStyle>
          <a:p>
            <a:pPr algn="l"/>
            <a:r>
              <a:rPr lang="en-US" dirty="0" err="1">
                <a:solidFill>
                  <a:srgbClr val="4B3B2F"/>
                </a:solidFill>
              </a:rPr>
              <a:t>Vì</a:t>
            </a:r>
            <a:r>
              <a:rPr lang="en-US" dirty="0">
                <a:solidFill>
                  <a:srgbClr val="4B3B2F"/>
                </a:solidFill>
              </a:rPr>
              <a:t> </a:t>
            </a:r>
            <a:r>
              <a:rPr lang="en-US" dirty="0" err="1">
                <a:solidFill>
                  <a:srgbClr val="4B3B2F"/>
                </a:solidFill>
              </a:rPr>
              <a:t>sao</a:t>
            </a:r>
            <a:r>
              <a:rPr lang="en-US" dirty="0">
                <a:solidFill>
                  <a:srgbClr val="4B3B2F"/>
                </a:solidFill>
              </a:rPr>
              <a:t> </a:t>
            </a:r>
            <a:r>
              <a:rPr lang="en-US" dirty="0" err="1">
                <a:solidFill>
                  <a:srgbClr val="4B3B2F"/>
                </a:solidFill>
              </a:rPr>
              <a:t>lựa</a:t>
            </a:r>
            <a:endParaRPr lang="vi-VN" dirty="0">
              <a:solidFill>
                <a:srgbClr val="4B3B2F"/>
              </a:solidFill>
            </a:endParaRPr>
          </a:p>
        </p:txBody>
      </p:sp>
      <p:sp>
        <p:nvSpPr>
          <p:cNvPr id="18" name="Hộp Văn bản 17">
            <a:extLst>
              <a:ext uri="{FF2B5EF4-FFF2-40B4-BE49-F238E27FC236}">
                <a16:creationId xmlns:a16="http://schemas.microsoft.com/office/drawing/2014/main" id="{B4EB8FDE-29E6-F9A3-E098-0EA2E36C8C52}"/>
              </a:ext>
            </a:extLst>
          </p:cNvPr>
          <p:cNvSpPr txBox="1"/>
          <p:nvPr/>
        </p:nvSpPr>
        <p:spPr>
          <a:xfrm>
            <a:off x="1223107" y="3991449"/>
            <a:ext cx="3253643" cy="954107"/>
          </a:xfrm>
          <a:prstGeom prst="rect">
            <a:avLst/>
          </a:prstGeom>
          <a:noFill/>
        </p:spPr>
        <p:txBody>
          <a:bodyPr wrap="square">
            <a:spAutoFit/>
          </a:bodyPr>
          <a:lstStyle/>
          <a:p>
            <a:r>
              <a:rPr lang="en-US" sz="1400" dirty="0">
                <a:solidFill>
                  <a:schemeClr val="tx1">
                    <a:lumMod val="50000"/>
                    <a:lumOff val="50000"/>
                  </a:schemeClr>
                </a:solidFill>
              </a:rPr>
              <a:t>Machine Learning, hay </a:t>
            </a:r>
            <a:r>
              <a:rPr lang="en-US" sz="1400" dirty="0" err="1">
                <a:solidFill>
                  <a:schemeClr val="tx1">
                    <a:lumMod val="50000"/>
                    <a:lumOff val="50000"/>
                  </a:schemeClr>
                </a:solidFill>
              </a:rPr>
              <a:t>cụ</a:t>
            </a:r>
            <a:r>
              <a:rPr lang="en-US" sz="1400" dirty="0">
                <a:solidFill>
                  <a:schemeClr val="tx1">
                    <a:lumMod val="50000"/>
                    <a:lumOff val="50000"/>
                  </a:schemeClr>
                </a:solidFill>
              </a:rPr>
              <a:t> </a:t>
            </a:r>
            <a:r>
              <a:rPr lang="en-US" sz="1400" dirty="0" err="1">
                <a:solidFill>
                  <a:schemeClr val="tx1">
                    <a:lumMod val="50000"/>
                    <a:lumOff val="50000"/>
                  </a:schemeClr>
                </a:solidFill>
              </a:rPr>
              <a:t>thể</a:t>
            </a:r>
            <a:r>
              <a:rPr lang="en-US" sz="1400" dirty="0">
                <a:solidFill>
                  <a:schemeClr val="tx1">
                    <a:lumMod val="50000"/>
                    <a:lumOff val="50000"/>
                  </a:schemeClr>
                </a:solidFill>
              </a:rPr>
              <a:t> </a:t>
            </a:r>
            <a:r>
              <a:rPr lang="en-US" sz="1400" dirty="0" err="1">
                <a:solidFill>
                  <a:schemeClr val="tx1">
                    <a:lumMod val="50000"/>
                    <a:lumOff val="50000"/>
                  </a:schemeClr>
                </a:solidFill>
              </a:rPr>
              <a:t>hơn</a:t>
            </a:r>
            <a:r>
              <a:rPr lang="en-US" sz="1400" dirty="0">
                <a:solidFill>
                  <a:schemeClr val="tx1">
                    <a:lumMod val="50000"/>
                    <a:lumOff val="50000"/>
                  </a:schemeClr>
                </a:solidFill>
              </a:rPr>
              <a:t> </a:t>
            </a:r>
            <a:r>
              <a:rPr lang="en-US" sz="1400" dirty="0" err="1">
                <a:solidFill>
                  <a:schemeClr val="tx1">
                    <a:lumMod val="50000"/>
                    <a:lumOff val="50000"/>
                  </a:schemeClr>
                </a:solidFill>
              </a:rPr>
              <a:t>là</a:t>
            </a:r>
            <a:r>
              <a:rPr lang="en-US" sz="1400" dirty="0">
                <a:solidFill>
                  <a:schemeClr val="tx1">
                    <a:lumMod val="50000"/>
                    <a:lumOff val="50000"/>
                  </a:schemeClr>
                </a:solidFill>
              </a:rPr>
              <a:t> Deep Learning </a:t>
            </a:r>
            <a:r>
              <a:rPr lang="vi-VN" sz="1400" dirty="0">
                <a:solidFill>
                  <a:schemeClr val="tx1">
                    <a:lumMod val="50000"/>
                    <a:lumOff val="50000"/>
                  </a:schemeClr>
                </a:solidFill>
              </a:rPr>
              <a:t>là một vấn đề rất nổi và thu hút nhiều sự quan tâm trong thời gian trở lại đây.</a:t>
            </a:r>
            <a:r>
              <a:rPr lang="en-US" sz="1400" dirty="0">
                <a:solidFill>
                  <a:schemeClr val="tx1">
                    <a:lumMod val="50000"/>
                    <a:lumOff val="50000"/>
                  </a:schemeClr>
                </a:solidFill>
              </a:rPr>
              <a:t>..</a:t>
            </a:r>
            <a:endParaRPr lang="vi-VN" sz="1400" dirty="0">
              <a:solidFill>
                <a:schemeClr val="tx1">
                  <a:lumMod val="50000"/>
                  <a:lumOff val="50000"/>
                </a:schemeClr>
              </a:solidFill>
            </a:endParaRPr>
          </a:p>
        </p:txBody>
      </p:sp>
      <p:sp>
        <p:nvSpPr>
          <p:cNvPr id="21" name="Hộp Văn bản 20">
            <a:extLst>
              <a:ext uri="{FF2B5EF4-FFF2-40B4-BE49-F238E27FC236}">
                <a16:creationId xmlns:a16="http://schemas.microsoft.com/office/drawing/2014/main" id="{AC0A182C-35ED-15ED-0E64-6579F7D0E54E}"/>
              </a:ext>
            </a:extLst>
          </p:cNvPr>
          <p:cNvSpPr txBox="1"/>
          <p:nvPr/>
        </p:nvSpPr>
        <p:spPr>
          <a:xfrm>
            <a:off x="1223107" y="3436798"/>
            <a:ext cx="2510693" cy="461665"/>
          </a:xfrm>
          <a:prstGeom prst="rect">
            <a:avLst/>
          </a:prstGeom>
          <a:noFill/>
        </p:spPr>
        <p:txBody>
          <a:bodyPr wrap="square">
            <a:spAutoFit/>
          </a:bodyPr>
          <a:lstStyle>
            <a:defPPr>
              <a:defRPr lang="vi-VN"/>
            </a:defPPr>
            <a:lvl1pPr algn="r">
              <a:defRPr sz="2400" b="1" i="1"/>
            </a:lvl1pPr>
          </a:lstStyle>
          <a:p>
            <a:pPr algn="l"/>
            <a:r>
              <a:rPr lang="en-US" dirty="0"/>
              <a:t> </a:t>
            </a:r>
            <a:r>
              <a:rPr lang="en-US" dirty="0" err="1"/>
              <a:t>Chọn</a:t>
            </a:r>
            <a:r>
              <a:rPr lang="en-US" dirty="0"/>
              <a:t> </a:t>
            </a:r>
            <a:r>
              <a:rPr lang="en-US" dirty="0" err="1"/>
              <a:t>dự</a:t>
            </a:r>
            <a:r>
              <a:rPr lang="en-US" dirty="0"/>
              <a:t> </a:t>
            </a:r>
            <a:r>
              <a:rPr lang="en-US" dirty="0" err="1"/>
              <a:t>án</a:t>
            </a:r>
            <a:r>
              <a:rPr lang="en-US" dirty="0"/>
              <a:t>?</a:t>
            </a:r>
            <a:endParaRPr lang="vi-VN" dirty="0"/>
          </a:p>
        </p:txBody>
      </p:sp>
      <p:sp>
        <p:nvSpPr>
          <p:cNvPr id="5" name="Hộp Văn bản 4">
            <a:extLst>
              <a:ext uri="{FF2B5EF4-FFF2-40B4-BE49-F238E27FC236}">
                <a16:creationId xmlns:a16="http://schemas.microsoft.com/office/drawing/2014/main" id="{A192076B-B305-52A3-8E02-1E72CB02A7D1}"/>
              </a:ext>
            </a:extLst>
          </p:cNvPr>
          <p:cNvSpPr txBox="1"/>
          <p:nvPr/>
        </p:nvSpPr>
        <p:spPr>
          <a:xfrm>
            <a:off x="1223107" y="5032780"/>
            <a:ext cx="1326130" cy="246221"/>
          </a:xfrm>
          <a:prstGeom prst="rect">
            <a:avLst/>
          </a:prstGeom>
          <a:noFill/>
        </p:spPr>
        <p:txBody>
          <a:bodyPr wrap="square">
            <a:spAutoFit/>
          </a:bodyPr>
          <a:lstStyle/>
          <a:p>
            <a:r>
              <a:rPr lang="vi-VN" sz="1000" b="1" dirty="0"/>
              <a:t>The </a:t>
            </a:r>
            <a:r>
              <a:rPr lang="en-US" sz="1000" b="1" dirty="0"/>
              <a:t>22</a:t>
            </a:r>
            <a:r>
              <a:rPr lang="vi-VN" sz="1000" b="1" dirty="0"/>
              <a:t>th </a:t>
            </a:r>
            <a:r>
              <a:rPr lang="vi-VN" sz="1000" b="1" dirty="0">
                <a:solidFill>
                  <a:schemeClr val="tx1">
                    <a:lumMod val="50000"/>
                    <a:lumOff val="50000"/>
                  </a:schemeClr>
                </a:solidFill>
              </a:rPr>
              <a:t>century</a:t>
            </a:r>
          </a:p>
        </p:txBody>
      </p:sp>
      <p:cxnSp>
        <p:nvCxnSpPr>
          <p:cNvPr id="15" name="Đường nối Thẳng 14">
            <a:extLst>
              <a:ext uri="{FF2B5EF4-FFF2-40B4-BE49-F238E27FC236}">
                <a16:creationId xmlns:a16="http://schemas.microsoft.com/office/drawing/2014/main" id="{6CDDEA38-5C7E-D747-2A99-FAE66E5F3C90}"/>
              </a:ext>
            </a:extLst>
          </p:cNvPr>
          <p:cNvCxnSpPr/>
          <p:nvPr/>
        </p:nvCxnSpPr>
        <p:spPr>
          <a:xfrm>
            <a:off x="1308831" y="5280025"/>
            <a:ext cx="478694"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Nhóm 3">
            <a:extLst>
              <a:ext uri="{FF2B5EF4-FFF2-40B4-BE49-F238E27FC236}">
                <a16:creationId xmlns:a16="http://schemas.microsoft.com/office/drawing/2014/main" id="{61B45FEE-D019-EA64-9801-3669913A97DC}"/>
              </a:ext>
            </a:extLst>
          </p:cNvPr>
          <p:cNvGrpSpPr/>
          <p:nvPr/>
        </p:nvGrpSpPr>
        <p:grpSpPr>
          <a:xfrm>
            <a:off x="6148975" y="2319832"/>
            <a:ext cx="5724525" cy="3064385"/>
            <a:chOff x="5607828" y="2275941"/>
            <a:chExt cx="5724525" cy="3064385"/>
          </a:xfrm>
        </p:grpSpPr>
        <p:pic>
          <p:nvPicPr>
            <p:cNvPr id="19" name="Hình ảnh 2" descr="Ảnh có chứa văn bản, máy tính, máy tính xách tay, bàn&#10;&#10;Mô tả được tạo tự động">
              <a:extLst>
                <a:ext uri="{FF2B5EF4-FFF2-40B4-BE49-F238E27FC236}">
                  <a16:creationId xmlns:a16="http://schemas.microsoft.com/office/drawing/2014/main" id="{B8700DE5-062C-70C1-2A2A-9F71DE8D6FEE}"/>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250" t="26489" r="46796" b="12015"/>
            <a:stretch/>
          </p:blipFill>
          <p:spPr>
            <a:xfrm>
              <a:off x="5607828" y="2275941"/>
              <a:ext cx="5724525" cy="3064385"/>
            </a:xfrm>
            <a:custGeom>
              <a:avLst/>
              <a:gdLst>
                <a:gd name="connsiteX0" fmla="*/ 0 w 5724525"/>
                <a:gd name="connsiteY0" fmla="*/ 0 h 3064385"/>
                <a:gd name="connsiteX1" fmla="*/ 5724525 w 5724525"/>
                <a:gd name="connsiteY1" fmla="*/ 0 h 3064385"/>
                <a:gd name="connsiteX2" fmla="*/ 5724525 w 5724525"/>
                <a:gd name="connsiteY2" fmla="*/ 3064385 h 3064385"/>
                <a:gd name="connsiteX3" fmla="*/ 0 w 5724525"/>
                <a:gd name="connsiteY3" fmla="*/ 3064385 h 3064385"/>
              </a:gdLst>
              <a:ahLst/>
              <a:cxnLst>
                <a:cxn ang="0">
                  <a:pos x="connsiteX0" y="connsiteY0"/>
                </a:cxn>
                <a:cxn ang="0">
                  <a:pos x="connsiteX1" y="connsiteY1"/>
                </a:cxn>
                <a:cxn ang="0">
                  <a:pos x="connsiteX2" y="connsiteY2"/>
                </a:cxn>
                <a:cxn ang="0">
                  <a:pos x="connsiteX3" y="connsiteY3"/>
                </a:cxn>
              </a:cxnLst>
              <a:rect l="l" t="t" r="r" b="b"/>
              <a:pathLst>
                <a:path w="5724525" h="3064385">
                  <a:moveTo>
                    <a:pt x="0" y="0"/>
                  </a:moveTo>
                  <a:lnTo>
                    <a:pt x="5724525" y="0"/>
                  </a:lnTo>
                  <a:lnTo>
                    <a:pt x="5724525" y="3064385"/>
                  </a:lnTo>
                  <a:lnTo>
                    <a:pt x="0" y="3064385"/>
                  </a:lnTo>
                  <a:close/>
                </a:path>
              </a:pathLst>
            </a:custGeom>
          </p:spPr>
        </p:pic>
        <p:sp>
          <p:nvSpPr>
            <p:cNvPr id="24" name="Hình tự do: Hình 43">
              <a:extLst>
                <a:ext uri="{FF2B5EF4-FFF2-40B4-BE49-F238E27FC236}">
                  <a16:creationId xmlns:a16="http://schemas.microsoft.com/office/drawing/2014/main" id="{CFD21E71-A886-5214-0E51-24105D90172A}"/>
                </a:ext>
              </a:extLst>
            </p:cNvPr>
            <p:cNvSpPr/>
            <p:nvPr/>
          </p:nvSpPr>
          <p:spPr>
            <a:xfrm>
              <a:off x="6581760" y="2355310"/>
              <a:ext cx="3776663" cy="2286003"/>
            </a:xfrm>
            <a:custGeom>
              <a:avLst/>
              <a:gdLst>
                <a:gd name="connsiteX0" fmla="*/ 91675 w 3776663"/>
                <a:gd name="connsiteY0" fmla="*/ 130966 h 2286003"/>
                <a:gd name="connsiteX1" fmla="*/ 91675 w 3776663"/>
                <a:gd name="connsiteY1" fmla="*/ 2214567 h 2286003"/>
                <a:gd name="connsiteX2" fmla="*/ 3681414 w 3776663"/>
                <a:gd name="connsiteY2" fmla="*/ 2214567 h 2286003"/>
                <a:gd name="connsiteX3" fmla="*/ 3681414 w 3776663"/>
                <a:gd name="connsiteY3" fmla="*/ 130966 h 2286003"/>
                <a:gd name="connsiteX4" fmla="*/ 69060 w 3776663"/>
                <a:gd name="connsiteY4" fmla="*/ 0 h 2286003"/>
                <a:gd name="connsiteX5" fmla="*/ 3707603 w 3776663"/>
                <a:gd name="connsiteY5" fmla="*/ 0 h 2286003"/>
                <a:gd name="connsiteX6" fmla="*/ 3776663 w 3776663"/>
                <a:gd name="connsiteY6" fmla="*/ 69060 h 2286003"/>
                <a:gd name="connsiteX7" fmla="*/ 3776663 w 3776663"/>
                <a:gd name="connsiteY7" fmla="*/ 1371603 h 2286003"/>
                <a:gd name="connsiteX8" fmla="*/ 3750469 w 3776663"/>
                <a:gd name="connsiteY8" fmla="*/ 2286003 h 2286003"/>
                <a:gd name="connsiteX9" fmla="*/ 2862263 w 3776663"/>
                <a:gd name="connsiteY9" fmla="*/ 2286003 h 2286003"/>
                <a:gd name="connsiteX10" fmla="*/ 914400 w 3776663"/>
                <a:gd name="connsiteY10" fmla="*/ 2286003 h 2286003"/>
                <a:gd name="connsiteX11" fmla="*/ 26193 w 3776663"/>
                <a:gd name="connsiteY11" fmla="*/ 2286003 h 2286003"/>
                <a:gd name="connsiteX12" fmla="*/ 0 w 3776663"/>
                <a:gd name="connsiteY12" fmla="*/ 1371603 h 2286003"/>
                <a:gd name="connsiteX13" fmla="*/ 0 w 3776663"/>
                <a:gd name="connsiteY13" fmla="*/ 69060 h 2286003"/>
                <a:gd name="connsiteX14" fmla="*/ 69060 w 3776663"/>
                <a:gd name="connsiteY14" fmla="*/ 0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6663" h="2286003">
                  <a:moveTo>
                    <a:pt x="91675" y="130966"/>
                  </a:moveTo>
                  <a:lnTo>
                    <a:pt x="91675" y="2214567"/>
                  </a:lnTo>
                  <a:lnTo>
                    <a:pt x="3681414" y="2214567"/>
                  </a:lnTo>
                  <a:lnTo>
                    <a:pt x="3681414" y="130966"/>
                  </a:lnTo>
                  <a:close/>
                  <a:moveTo>
                    <a:pt x="69060" y="0"/>
                  </a:moveTo>
                  <a:lnTo>
                    <a:pt x="3707603" y="0"/>
                  </a:lnTo>
                  <a:cubicBezTo>
                    <a:pt x="3745744" y="0"/>
                    <a:pt x="3776663" y="30919"/>
                    <a:pt x="3776663" y="69060"/>
                  </a:cubicBezTo>
                  <a:lnTo>
                    <a:pt x="3776663" y="1371603"/>
                  </a:lnTo>
                  <a:lnTo>
                    <a:pt x="3750469" y="2286003"/>
                  </a:lnTo>
                  <a:lnTo>
                    <a:pt x="2862263" y="2286003"/>
                  </a:lnTo>
                  <a:lnTo>
                    <a:pt x="914400" y="2286003"/>
                  </a:lnTo>
                  <a:lnTo>
                    <a:pt x="26193" y="2286003"/>
                  </a:lnTo>
                  <a:lnTo>
                    <a:pt x="0" y="1371603"/>
                  </a:lnTo>
                  <a:lnTo>
                    <a:pt x="0" y="69060"/>
                  </a:lnTo>
                  <a:cubicBezTo>
                    <a:pt x="0" y="30919"/>
                    <a:pt x="30919" y="0"/>
                    <a:pt x="6906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pic>
        <p:nvPicPr>
          <p:cNvPr id="27" name="Hình ảnh 19">
            <a:extLst>
              <a:ext uri="{FF2B5EF4-FFF2-40B4-BE49-F238E27FC236}">
                <a16:creationId xmlns:a16="http://schemas.microsoft.com/office/drawing/2014/main" id="{91E92B95-A284-8824-7A78-21143B580D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6703" y="2519938"/>
            <a:ext cx="892907" cy="892907"/>
          </a:xfrm>
          <a:prstGeom prst="rect">
            <a:avLst/>
          </a:prstGeom>
          <a:effectLst>
            <a:outerShdw blurRad="127000" dist="63500" dir="18900000" algn="bl" rotWithShape="0">
              <a:prstClr val="black">
                <a:alpha val="30000"/>
              </a:prstClr>
            </a:outerShdw>
          </a:effectLst>
        </p:spPr>
      </p:pic>
      <p:pic>
        <p:nvPicPr>
          <p:cNvPr id="17" name="Hình ảnh 16">
            <a:extLst>
              <a:ext uri="{FF2B5EF4-FFF2-40B4-BE49-F238E27FC236}">
                <a16:creationId xmlns:a16="http://schemas.microsoft.com/office/drawing/2014/main" id="{EAA02BBA-A9AE-C264-76F2-7B7D0A0763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6900" y="1151622"/>
            <a:ext cx="1939194" cy="1939194"/>
          </a:xfrm>
          <a:prstGeom prst="rect">
            <a:avLst/>
          </a:prstGeom>
          <a:effectLst>
            <a:outerShdw blurRad="127000" dist="63500" dir="18900000" algn="bl" rotWithShape="0">
              <a:prstClr val="black">
                <a:alpha val="30000"/>
              </a:prstClr>
            </a:outerShdw>
          </a:effectLst>
        </p:spPr>
      </p:pic>
      <p:sp>
        <p:nvSpPr>
          <p:cNvPr id="20" name="Oval 19">
            <a:extLst>
              <a:ext uri="{FF2B5EF4-FFF2-40B4-BE49-F238E27FC236}">
                <a16:creationId xmlns:a16="http://schemas.microsoft.com/office/drawing/2014/main" id="{3726DEB3-B918-4877-AA0C-04540FCCDA55}"/>
              </a:ext>
            </a:extLst>
          </p:cNvPr>
          <p:cNvSpPr/>
          <p:nvPr/>
        </p:nvSpPr>
        <p:spPr>
          <a:xfrm>
            <a:off x="-4709160" y="-3825240"/>
            <a:ext cx="1295400" cy="1429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06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 presetClass="emph" presetSubtype="0" fill="hold" grpId="1" nodeType="withEffect" p14:presetBounceEnd="40000">
                                      <p:stCondLst>
                                        <p:cond delay="250"/>
                                      </p:stCondLst>
                                      <p:childTnLst>
                                        <p:animScale p14:bounceEnd="40000">
                                          <p:cBhvr>
                                            <p:cTn id="9" dur="1000" fill="hold"/>
                                            <p:tgtEl>
                                              <p:spTgt spid="11"/>
                                            </p:tgtEl>
                                          </p:cBhvr>
                                          <p:by x="107000" y="107000"/>
                                        </p:animScale>
                                      </p:childTnLst>
                                    </p:cTn>
                                  </p:par>
                                  <p:par>
                                    <p:cTn id="10" presetID="2" presetClass="entr" presetSubtype="8" decel="100000" fill="hold" grpId="0" nodeType="withEffect">
                                      <p:stCondLst>
                                        <p:cond delay="1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0-#ppt_w/2"/>
                                              </p:val>
                                            </p:tav>
                                            <p:tav tm="100000">
                                              <p:val>
                                                <p:strVal val="#ppt_x"/>
                                              </p:val>
                                            </p:tav>
                                          </p:tavLst>
                                        </p:anim>
                                        <p:anim calcmode="lin" valueType="num">
                                          <p:cBhvr additive="base">
                                            <p:cTn id="13" dur="1000" fill="hold"/>
                                            <p:tgtEl>
                                              <p:spTgt spid="12"/>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7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42" presetClass="path" presetSubtype="0" decel="100000" fill="hold" grpId="1" nodeType="withEffect">
                                      <p:stCondLst>
                                        <p:cond delay="750"/>
                                      </p:stCondLst>
                                      <p:childTnLst>
                                        <p:animMotion origin="layout" path="M -4.79167E-6 -2.22222E-6 L -0.00807 0.00023 " pathEditMode="relative" rAng="0" ptsTypes="AA">
                                          <p:cBhvr>
                                            <p:cTn id="18" dur="750" spd="-100000" fill="hold"/>
                                            <p:tgtEl>
                                              <p:spTgt spid="16"/>
                                            </p:tgtEl>
                                            <p:attrNameLst>
                                              <p:attrName>ppt_x</p:attrName>
                                              <p:attrName>ppt_y</p:attrName>
                                            </p:attrNameLst>
                                          </p:cBhvr>
                                          <p:rCtr x="-404" y="0"/>
                                        </p:animMotion>
                                      </p:childTnLst>
                                    </p:cTn>
                                  </p:par>
                                  <p:par>
                                    <p:cTn id="19" presetID="10" presetClass="entr" presetSubtype="0" fill="hold" grpId="0" nodeType="withEffect">
                                      <p:stCondLst>
                                        <p:cond delay="10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42" presetClass="path" presetSubtype="0" decel="100000" fill="hold" grpId="1" nodeType="withEffect">
                                      <p:stCondLst>
                                        <p:cond delay="1000"/>
                                      </p:stCondLst>
                                      <p:childTnLst>
                                        <p:animMotion origin="layout" path="M 4.79167E-6 -2.22222E-6 L -0.00808 0.00023 " pathEditMode="relative" rAng="0" ptsTypes="AA">
                                          <p:cBhvr>
                                            <p:cTn id="23" dur="750" spd="-100000" fill="hold"/>
                                            <p:tgtEl>
                                              <p:spTgt spid="21"/>
                                            </p:tgtEl>
                                            <p:attrNameLst>
                                              <p:attrName>ppt_x</p:attrName>
                                              <p:attrName>ppt_y</p:attrName>
                                            </p:attrNameLst>
                                          </p:cBhvr>
                                          <p:rCtr x="-404" y="0"/>
                                        </p:animMotion>
                                      </p:childTnLst>
                                    </p:cTn>
                                  </p:par>
                                  <p:par>
                                    <p:cTn id="24" presetID="10" presetClass="entr" presetSubtype="0" fill="hold" grpId="0" nodeType="withEffect">
                                      <p:stCondLst>
                                        <p:cond delay="1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42" presetClass="path" presetSubtype="0" decel="100000" fill="hold" grpId="1" nodeType="withEffect">
                                      <p:stCondLst>
                                        <p:cond delay="1250"/>
                                      </p:stCondLst>
                                      <p:childTnLst>
                                        <p:animMotion origin="layout" path="M -3.95833E-6 1.11111E-6 L -0.00807 0.00023 " pathEditMode="relative" rAng="0" ptsTypes="AA">
                                          <p:cBhvr>
                                            <p:cTn id="28" dur="750" spd="-100000" fill="hold"/>
                                            <p:tgtEl>
                                              <p:spTgt spid="18"/>
                                            </p:tgtEl>
                                            <p:attrNameLst>
                                              <p:attrName>ppt_x</p:attrName>
                                              <p:attrName>ppt_y</p:attrName>
                                            </p:attrNameLst>
                                          </p:cBhvr>
                                          <p:rCtr x="-404" y="0"/>
                                        </p:animMotion>
                                      </p:childTnLst>
                                    </p:cTn>
                                  </p:par>
                                  <p:par>
                                    <p:cTn id="29" presetID="10" presetClass="entr" presetSubtype="0" fill="hold" grpId="0" nodeType="withEffect">
                                      <p:stCondLst>
                                        <p:cond delay="15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grpId="1" nodeType="withEffect">
                                      <p:stCondLst>
                                        <p:cond delay="1500"/>
                                      </p:stCondLst>
                                      <p:childTnLst>
                                        <p:animMotion origin="layout" path="M 4.79167E-6 3.7037E-7 L -0.00808 0.00023 " pathEditMode="relative" rAng="0" ptsTypes="AA">
                                          <p:cBhvr>
                                            <p:cTn id="33" dur="750" spd="-100000" fill="hold"/>
                                            <p:tgtEl>
                                              <p:spTgt spid="5"/>
                                            </p:tgtEl>
                                            <p:attrNameLst>
                                              <p:attrName>ppt_x</p:attrName>
                                              <p:attrName>ppt_y</p:attrName>
                                            </p:attrNameLst>
                                          </p:cBhvr>
                                          <p:rCtr x="-404" y="0"/>
                                        </p:animMotion>
                                      </p:childTnLst>
                                    </p:cTn>
                                  </p:par>
                                  <p:par>
                                    <p:cTn id="34" presetID="22" presetClass="entr" presetSubtype="8" fill="hold" nodeType="withEffect">
                                      <p:stCondLst>
                                        <p:cond delay="175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42" presetClass="path" presetSubtype="0" decel="100000" fill="hold" grpId="1" nodeType="withEffect">
                                      <p:stCondLst>
                                        <p:cond delay="0"/>
                                      </p:stCondLst>
                                      <p:childTnLst>
                                        <p:animMotion origin="layout" path="M 4.16667E-7 -2.22222E-6 L -0.00807 0.00023 " pathEditMode="relative" rAng="0" ptsTypes="AA">
                                          <p:cBhvr>
                                            <p:cTn id="41" dur="750" spd="-100000" fill="hold"/>
                                            <p:tgtEl>
                                              <p:spTgt spid="23"/>
                                            </p:tgtEl>
                                            <p:attrNameLst>
                                              <p:attrName>ppt_x</p:attrName>
                                              <p:attrName>ppt_y</p:attrName>
                                            </p:attrNameLst>
                                          </p:cBhvr>
                                          <p:rCtr x="-404" y="0"/>
                                        </p:animMotion>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42" presetClass="path" presetSubtype="0" decel="100000" fill="hold" grpId="1" nodeType="withEffect">
                                      <p:stCondLst>
                                        <p:cond delay="250"/>
                                      </p:stCondLst>
                                      <p:childTnLst>
                                        <p:animMotion origin="layout" path="M 4.16667E-7 2.22222E-6 L -0.00807 0.00023 " pathEditMode="relative" rAng="0" ptsTypes="AA">
                                          <p:cBhvr>
                                            <p:cTn id="46" dur="750" spd="-100000" fill="hold"/>
                                            <p:tgtEl>
                                              <p:spTgt spid="22"/>
                                            </p:tgtEl>
                                            <p:attrNameLst>
                                              <p:attrName>ppt_x</p:attrName>
                                              <p:attrName>ppt_y</p:attrName>
                                            </p:attrNameLst>
                                          </p:cBhvr>
                                          <p:rCtr x="-404" y="0"/>
                                        </p:animMotion>
                                      </p:childTnLst>
                                    </p:cTn>
                                  </p:par>
                                  <p:par>
                                    <p:cTn id="47" presetID="2" presetClass="entr" presetSubtype="4"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000" fill="hold"/>
                                            <p:tgtEl>
                                              <p:spTgt spid="2"/>
                                            </p:tgtEl>
                                            <p:attrNameLst>
                                              <p:attrName>ppt_x</p:attrName>
                                            </p:attrNameLst>
                                          </p:cBhvr>
                                          <p:tavLst>
                                            <p:tav tm="0">
                                              <p:val>
                                                <p:strVal val="#ppt_x"/>
                                              </p:val>
                                            </p:tav>
                                            <p:tav tm="100000">
                                              <p:val>
                                                <p:strVal val="#ppt_x"/>
                                              </p:val>
                                            </p:tav>
                                          </p:tavLst>
                                        </p:anim>
                                        <p:anim calcmode="lin" valueType="num">
                                          <p:cBhvr additive="base">
                                            <p:cTn id="50" dur="1000" fill="hold"/>
                                            <p:tgtEl>
                                              <p:spTgt spid="2"/>
                                            </p:tgtEl>
                                            <p:attrNameLst>
                                              <p:attrName>ppt_y</p:attrName>
                                            </p:attrNameLst>
                                          </p:cBhvr>
                                          <p:tavLst>
                                            <p:tav tm="0">
                                              <p:val>
                                                <p:strVal val="1+#ppt_h/2"/>
                                              </p:val>
                                            </p:tav>
                                            <p:tav tm="100000">
                                              <p:val>
                                                <p:strVal val="#ppt_y"/>
                                              </p:val>
                                            </p:tav>
                                          </p:tavLst>
                                        </p:anim>
                                      </p:childTnLst>
                                    </p:cTn>
                                  </p:par>
                                  <p:par>
                                    <p:cTn id="51" presetID="14" presetClass="entr" presetSubtype="10" fill="hold" nodeType="withEffect">
                                      <p:stCondLst>
                                        <p:cond delay="1100"/>
                                      </p:stCondLst>
                                      <p:childTnLst>
                                        <p:set>
                                          <p:cBhvr>
                                            <p:cTn id="52" dur="1" fill="hold">
                                              <p:stCondLst>
                                                <p:cond delay="0"/>
                                              </p:stCondLst>
                                            </p:cTn>
                                            <p:tgtEl>
                                              <p:spTgt spid="26"/>
                                            </p:tgtEl>
                                            <p:attrNameLst>
                                              <p:attrName>style.visibility</p:attrName>
                                            </p:attrNameLst>
                                          </p:cBhvr>
                                          <p:to>
                                            <p:strVal val="visible"/>
                                          </p:to>
                                        </p:set>
                                        <p:animEffect transition="in" filter="randombar(horizontal)">
                                          <p:cBhvr>
                                            <p:cTn id="53" dur="500"/>
                                            <p:tgtEl>
                                              <p:spTgt spid="26"/>
                                            </p:tgtEl>
                                          </p:cBhvr>
                                        </p:animEffect>
                                      </p:childTnLst>
                                    </p:cTn>
                                  </p:par>
                                  <p:par>
                                    <p:cTn id="54" presetID="10" presetClass="entr" presetSubtype="0" fill="hold" nodeType="withEffect">
                                      <p:stCondLst>
                                        <p:cond delay="50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42" presetClass="path" presetSubtype="0" decel="100000" fill="hold" nodeType="withEffect">
                                      <p:stCondLst>
                                        <p:cond delay="500"/>
                                      </p:stCondLst>
                                      <p:childTnLst>
                                        <p:animMotion origin="layout" path="M -2.91667E-6 2.59259E-6 L -0.00807 0.00023 " pathEditMode="relative" rAng="0" ptsTypes="AA">
                                          <p:cBhvr>
                                            <p:cTn id="58" dur="750" spd="-100000" fill="hold"/>
                                            <p:tgtEl>
                                              <p:spTgt spid="27"/>
                                            </p:tgtEl>
                                            <p:attrNameLst>
                                              <p:attrName>ppt_x</p:attrName>
                                              <p:attrName>ppt_y</p:attrName>
                                            </p:attrNameLst>
                                          </p:cBhvr>
                                          <p:rCtr x="-404" y="0"/>
                                        </p:animMotion>
                                      </p:childTnLst>
                                    </p:cTn>
                                  </p:par>
                                  <p:par>
                                    <p:cTn id="59" presetID="10" presetClass="entr" presetSubtype="0" fill="hold" nodeType="withEffect">
                                      <p:stCondLst>
                                        <p:cond delay="35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42" presetClass="path" presetSubtype="0" decel="100000" fill="hold" nodeType="withEffect">
                                      <p:stCondLst>
                                        <p:cond delay="350"/>
                                      </p:stCondLst>
                                      <p:childTnLst>
                                        <p:animMotion origin="layout" path="M 8.33333E-7 7.40741E-7 L -0.00807 0.00023 " pathEditMode="relative" rAng="0" ptsTypes="AA">
                                          <p:cBhvr>
                                            <p:cTn id="63" dur="750" spd="-100000" fill="hold"/>
                                            <p:tgtEl>
                                              <p:spTgt spid="17"/>
                                            </p:tgtEl>
                                            <p:attrNameLst>
                                              <p:attrName>ppt_x</p:attrName>
                                              <p:attrName>ppt_y</p:attrName>
                                            </p:attrNameLst>
                                          </p:cBhvr>
                                          <p:rCtr x="-4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3" grpId="0"/>
          <p:bldP spid="23" grpId="1"/>
          <p:bldP spid="22" grpId="0"/>
          <p:bldP spid="22" grpId="1"/>
          <p:bldP spid="12" grpId="0" animBg="1"/>
          <p:bldP spid="16" grpId="0"/>
          <p:bldP spid="16" grpId="1"/>
          <p:bldP spid="18" grpId="0"/>
          <p:bldP spid="18" grpId="1"/>
          <p:bldP spid="21" grpId="0"/>
          <p:bldP spid="21" grpId="1"/>
          <p:bldP spid="5" grpId="0"/>
          <p:bldP spid="5"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 presetClass="emph" presetSubtype="0" fill="hold" grpId="1" nodeType="withEffect">
                                      <p:stCondLst>
                                        <p:cond delay="250"/>
                                      </p:stCondLst>
                                      <p:childTnLst>
                                        <p:animScale>
                                          <p:cBhvr>
                                            <p:cTn id="9" dur="1000" fill="hold"/>
                                            <p:tgtEl>
                                              <p:spTgt spid="11"/>
                                            </p:tgtEl>
                                          </p:cBhvr>
                                          <p:by x="107000" y="107000"/>
                                        </p:animScale>
                                      </p:childTnLst>
                                    </p:cTn>
                                  </p:par>
                                  <p:par>
                                    <p:cTn id="10" presetID="2" presetClass="entr" presetSubtype="8" decel="100000" fill="hold" grpId="0" nodeType="withEffect">
                                      <p:stCondLst>
                                        <p:cond delay="1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0-#ppt_w/2"/>
                                              </p:val>
                                            </p:tav>
                                            <p:tav tm="100000">
                                              <p:val>
                                                <p:strVal val="#ppt_x"/>
                                              </p:val>
                                            </p:tav>
                                          </p:tavLst>
                                        </p:anim>
                                        <p:anim calcmode="lin" valueType="num">
                                          <p:cBhvr additive="base">
                                            <p:cTn id="13" dur="1000" fill="hold"/>
                                            <p:tgtEl>
                                              <p:spTgt spid="12"/>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7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42" presetClass="path" presetSubtype="0" decel="100000" fill="hold" grpId="1" nodeType="withEffect">
                                      <p:stCondLst>
                                        <p:cond delay="750"/>
                                      </p:stCondLst>
                                      <p:childTnLst>
                                        <p:animMotion origin="layout" path="M -4.79167E-6 -2.22222E-6 L -0.00807 0.00023 " pathEditMode="relative" rAng="0" ptsTypes="AA">
                                          <p:cBhvr>
                                            <p:cTn id="18" dur="750" spd="-100000" fill="hold"/>
                                            <p:tgtEl>
                                              <p:spTgt spid="16"/>
                                            </p:tgtEl>
                                            <p:attrNameLst>
                                              <p:attrName>ppt_x</p:attrName>
                                              <p:attrName>ppt_y</p:attrName>
                                            </p:attrNameLst>
                                          </p:cBhvr>
                                          <p:rCtr x="-404" y="0"/>
                                        </p:animMotion>
                                      </p:childTnLst>
                                    </p:cTn>
                                  </p:par>
                                  <p:par>
                                    <p:cTn id="19" presetID="10" presetClass="entr" presetSubtype="0" fill="hold" grpId="0" nodeType="withEffect">
                                      <p:stCondLst>
                                        <p:cond delay="10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42" presetClass="path" presetSubtype="0" decel="100000" fill="hold" grpId="1" nodeType="withEffect">
                                      <p:stCondLst>
                                        <p:cond delay="1000"/>
                                      </p:stCondLst>
                                      <p:childTnLst>
                                        <p:animMotion origin="layout" path="M 4.79167E-6 -2.22222E-6 L -0.00808 0.00023 " pathEditMode="relative" rAng="0" ptsTypes="AA">
                                          <p:cBhvr>
                                            <p:cTn id="23" dur="750" spd="-100000" fill="hold"/>
                                            <p:tgtEl>
                                              <p:spTgt spid="21"/>
                                            </p:tgtEl>
                                            <p:attrNameLst>
                                              <p:attrName>ppt_x</p:attrName>
                                              <p:attrName>ppt_y</p:attrName>
                                            </p:attrNameLst>
                                          </p:cBhvr>
                                          <p:rCtr x="-404" y="0"/>
                                        </p:animMotion>
                                      </p:childTnLst>
                                    </p:cTn>
                                  </p:par>
                                  <p:par>
                                    <p:cTn id="24" presetID="10" presetClass="entr" presetSubtype="0" fill="hold" grpId="0" nodeType="withEffect">
                                      <p:stCondLst>
                                        <p:cond delay="1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42" presetClass="path" presetSubtype="0" decel="100000" fill="hold" grpId="1" nodeType="withEffect">
                                      <p:stCondLst>
                                        <p:cond delay="1250"/>
                                      </p:stCondLst>
                                      <p:childTnLst>
                                        <p:animMotion origin="layout" path="M -3.95833E-6 1.11111E-6 L -0.00807 0.00023 " pathEditMode="relative" rAng="0" ptsTypes="AA">
                                          <p:cBhvr>
                                            <p:cTn id="28" dur="750" spd="-100000" fill="hold"/>
                                            <p:tgtEl>
                                              <p:spTgt spid="18"/>
                                            </p:tgtEl>
                                            <p:attrNameLst>
                                              <p:attrName>ppt_x</p:attrName>
                                              <p:attrName>ppt_y</p:attrName>
                                            </p:attrNameLst>
                                          </p:cBhvr>
                                          <p:rCtr x="-404" y="0"/>
                                        </p:animMotion>
                                      </p:childTnLst>
                                    </p:cTn>
                                  </p:par>
                                  <p:par>
                                    <p:cTn id="29" presetID="10" presetClass="entr" presetSubtype="0" fill="hold" grpId="0" nodeType="withEffect">
                                      <p:stCondLst>
                                        <p:cond delay="15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grpId="1" nodeType="withEffect">
                                      <p:stCondLst>
                                        <p:cond delay="1500"/>
                                      </p:stCondLst>
                                      <p:childTnLst>
                                        <p:animMotion origin="layout" path="M 4.79167E-6 3.7037E-7 L -0.00808 0.00023 " pathEditMode="relative" rAng="0" ptsTypes="AA">
                                          <p:cBhvr>
                                            <p:cTn id="33" dur="750" spd="-100000" fill="hold"/>
                                            <p:tgtEl>
                                              <p:spTgt spid="5"/>
                                            </p:tgtEl>
                                            <p:attrNameLst>
                                              <p:attrName>ppt_x</p:attrName>
                                              <p:attrName>ppt_y</p:attrName>
                                            </p:attrNameLst>
                                          </p:cBhvr>
                                          <p:rCtr x="-404" y="0"/>
                                        </p:animMotion>
                                      </p:childTnLst>
                                    </p:cTn>
                                  </p:par>
                                  <p:par>
                                    <p:cTn id="34" presetID="22" presetClass="entr" presetSubtype="8" fill="hold" nodeType="withEffect">
                                      <p:stCondLst>
                                        <p:cond delay="175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42" presetClass="path" presetSubtype="0" decel="100000" fill="hold" grpId="1" nodeType="withEffect">
                                      <p:stCondLst>
                                        <p:cond delay="0"/>
                                      </p:stCondLst>
                                      <p:childTnLst>
                                        <p:animMotion origin="layout" path="M 4.16667E-7 -2.22222E-6 L -0.00807 0.00023 " pathEditMode="relative" rAng="0" ptsTypes="AA">
                                          <p:cBhvr>
                                            <p:cTn id="41" dur="750" spd="-100000" fill="hold"/>
                                            <p:tgtEl>
                                              <p:spTgt spid="23"/>
                                            </p:tgtEl>
                                            <p:attrNameLst>
                                              <p:attrName>ppt_x</p:attrName>
                                              <p:attrName>ppt_y</p:attrName>
                                            </p:attrNameLst>
                                          </p:cBhvr>
                                          <p:rCtr x="-404" y="0"/>
                                        </p:animMotion>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42" presetClass="path" presetSubtype="0" decel="100000" fill="hold" grpId="1" nodeType="withEffect">
                                      <p:stCondLst>
                                        <p:cond delay="250"/>
                                      </p:stCondLst>
                                      <p:childTnLst>
                                        <p:animMotion origin="layout" path="M 4.16667E-7 2.22222E-6 L -0.00807 0.00023 " pathEditMode="relative" rAng="0" ptsTypes="AA">
                                          <p:cBhvr>
                                            <p:cTn id="46" dur="750" spd="-100000" fill="hold"/>
                                            <p:tgtEl>
                                              <p:spTgt spid="22"/>
                                            </p:tgtEl>
                                            <p:attrNameLst>
                                              <p:attrName>ppt_x</p:attrName>
                                              <p:attrName>ppt_y</p:attrName>
                                            </p:attrNameLst>
                                          </p:cBhvr>
                                          <p:rCtr x="-404" y="0"/>
                                        </p:animMotion>
                                      </p:childTnLst>
                                    </p:cTn>
                                  </p:par>
                                  <p:par>
                                    <p:cTn id="47" presetID="2" presetClass="entr" presetSubtype="4"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000" fill="hold"/>
                                            <p:tgtEl>
                                              <p:spTgt spid="2"/>
                                            </p:tgtEl>
                                            <p:attrNameLst>
                                              <p:attrName>ppt_x</p:attrName>
                                            </p:attrNameLst>
                                          </p:cBhvr>
                                          <p:tavLst>
                                            <p:tav tm="0">
                                              <p:val>
                                                <p:strVal val="#ppt_x"/>
                                              </p:val>
                                            </p:tav>
                                            <p:tav tm="100000">
                                              <p:val>
                                                <p:strVal val="#ppt_x"/>
                                              </p:val>
                                            </p:tav>
                                          </p:tavLst>
                                        </p:anim>
                                        <p:anim calcmode="lin" valueType="num">
                                          <p:cBhvr additive="base">
                                            <p:cTn id="50" dur="1000" fill="hold"/>
                                            <p:tgtEl>
                                              <p:spTgt spid="2"/>
                                            </p:tgtEl>
                                            <p:attrNameLst>
                                              <p:attrName>ppt_y</p:attrName>
                                            </p:attrNameLst>
                                          </p:cBhvr>
                                          <p:tavLst>
                                            <p:tav tm="0">
                                              <p:val>
                                                <p:strVal val="1+#ppt_h/2"/>
                                              </p:val>
                                            </p:tav>
                                            <p:tav tm="100000">
                                              <p:val>
                                                <p:strVal val="#ppt_y"/>
                                              </p:val>
                                            </p:tav>
                                          </p:tavLst>
                                        </p:anim>
                                      </p:childTnLst>
                                    </p:cTn>
                                  </p:par>
                                  <p:par>
                                    <p:cTn id="51" presetID="14" presetClass="entr" presetSubtype="10" fill="hold" nodeType="withEffect">
                                      <p:stCondLst>
                                        <p:cond delay="1100"/>
                                      </p:stCondLst>
                                      <p:childTnLst>
                                        <p:set>
                                          <p:cBhvr>
                                            <p:cTn id="52" dur="1" fill="hold">
                                              <p:stCondLst>
                                                <p:cond delay="0"/>
                                              </p:stCondLst>
                                            </p:cTn>
                                            <p:tgtEl>
                                              <p:spTgt spid="26"/>
                                            </p:tgtEl>
                                            <p:attrNameLst>
                                              <p:attrName>style.visibility</p:attrName>
                                            </p:attrNameLst>
                                          </p:cBhvr>
                                          <p:to>
                                            <p:strVal val="visible"/>
                                          </p:to>
                                        </p:set>
                                        <p:animEffect transition="in" filter="randombar(horizontal)">
                                          <p:cBhvr>
                                            <p:cTn id="53" dur="500"/>
                                            <p:tgtEl>
                                              <p:spTgt spid="26"/>
                                            </p:tgtEl>
                                          </p:cBhvr>
                                        </p:animEffect>
                                      </p:childTnLst>
                                    </p:cTn>
                                  </p:par>
                                  <p:par>
                                    <p:cTn id="54" presetID="10" presetClass="entr" presetSubtype="0" fill="hold" nodeType="withEffect">
                                      <p:stCondLst>
                                        <p:cond delay="50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42" presetClass="path" presetSubtype="0" decel="100000" fill="hold" nodeType="withEffect">
                                      <p:stCondLst>
                                        <p:cond delay="500"/>
                                      </p:stCondLst>
                                      <p:childTnLst>
                                        <p:animMotion origin="layout" path="M -2.91667E-6 2.59259E-6 L -0.00807 0.00023 " pathEditMode="relative" rAng="0" ptsTypes="AA">
                                          <p:cBhvr>
                                            <p:cTn id="58" dur="750" spd="-100000" fill="hold"/>
                                            <p:tgtEl>
                                              <p:spTgt spid="27"/>
                                            </p:tgtEl>
                                            <p:attrNameLst>
                                              <p:attrName>ppt_x</p:attrName>
                                              <p:attrName>ppt_y</p:attrName>
                                            </p:attrNameLst>
                                          </p:cBhvr>
                                          <p:rCtr x="-404" y="0"/>
                                        </p:animMotion>
                                      </p:childTnLst>
                                    </p:cTn>
                                  </p:par>
                                  <p:par>
                                    <p:cTn id="59" presetID="10" presetClass="entr" presetSubtype="0" fill="hold" nodeType="withEffect">
                                      <p:stCondLst>
                                        <p:cond delay="35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42" presetClass="path" presetSubtype="0" decel="100000" fill="hold" nodeType="withEffect">
                                      <p:stCondLst>
                                        <p:cond delay="350"/>
                                      </p:stCondLst>
                                      <p:childTnLst>
                                        <p:animMotion origin="layout" path="M 8.33333E-7 7.40741E-7 L -0.00807 0.00023 " pathEditMode="relative" rAng="0" ptsTypes="AA">
                                          <p:cBhvr>
                                            <p:cTn id="63" dur="750" spd="-100000" fill="hold"/>
                                            <p:tgtEl>
                                              <p:spTgt spid="17"/>
                                            </p:tgtEl>
                                            <p:attrNameLst>
                                              <p:attrName>ppt_x</p:attrName>
                                              <p:attrName>ppt_y</p:attrName>
                                            </p:attrNameLst>
                                          </p:cBhvr>
                                          <p:rCtr x="-4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3" grpId="0"/>
          <p:bldP spid="23" grpId="1"/>
          <p:bldP spid="22" grpId="0"/>
          <p:bldP spid="22" grpId="1"/>
          <p:bldP spid="12" grpId="0" animBg="1"/>
          <p:bldP spid="16" grpId="0"/>
          <p:bldP spid="16" grpId="1"/>
          <p:bldP spid="18" grpId="0"/>
          <p:bldP spid="18" grpId="1"/>
          <p:bldP spid="21" grpId="0"/>
          <p:bldP spid="21" grpId="1"/>
          <p:bldP spid="5" grpId="0"/>
          <p:bldP spid="5" grpId="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Hộp Văn bản 19">
            <a:extLst>
              <a:ext uri="{FF2B5EF4-FFF2-40B4-BE49-F238E27FC236}">
                <a16:creationId xmlns:a16="http://schemas.microsoft.com/office/drawing/2014/main" id="{5343D71F-7D04-A09A-1776-D8ED74B2B539}"/>
              </a:ext>
            </a:extLst>
          </p:cNvPr>
          <p:cNvSpPr txBox="1"/>
          <p:nvPr/>
        </p:nvSpPr>
        <p:spPr>
          <a:xfrm>
            <a:off x="4008201" y="1330143"/>
            <a:ext cx="9512927" cy="2215991"/>
          </a:xfrm>
          <a:prstGeom prst="rect">
            <a:avLst/>
          </a:prstGeom>
          <a:noFill/>
        </p:spPr>
        <p:txBody>
          <a:bodyPr wrap="square">
            <a:spAutoFit/>
          </a:bodyPr>
          <a:lstStyle/>
          <a:p>
            <a:pPr algn="l"/>
            <a:r>
              <a:rPr lang="en-US" sz="13800" dirty="0" err="1">
                <a:ln>
                  <a:solidFill>
                    <a:srgbClr val="7E634E">
                      <a:alpha val="30000"/>
                    </a:srgbClr>
                  </a:solidFill>
                </a:ln>
                <a:noFill/>
              </a:rPr>
              <a:t>Ứng</a:t>
            </a:r>
            <a:r>
              <a:rPr lang="en-US" sz="13800" dirty="0">
                <a:ln>
                  <a:solidFill>
                    <a:srgbClr val="7E634E">
                      <a:alpha val="30000"/>
                    </a:srgbClr>
                  </a:solidFill>
                </a:ln>
                <a:noFill/>
              </a:rPr>
              <a:t> </a:t>
            </a:r>
            <a:r>
              <a:rPr lang="en-US" sz="13800" dirty="0" err="1">
                <a:ln>
                  <a:solidFill>
                    <a:srgbClr val="7E634E">
                      <a:alpha val="30000"/>
                    </a:srgbClr>
                  </a:solidFill>
                </a:ln>
                <a:noFill/>
              </a:rPr>
              <a:t>dụng</a:t>
            </a:r>
            <a:endParaRPr lang="vi-VN" sz="13800" b="0" i="0" dirty="0">
              <a:ln>
                <a:solidFill>
                  <a:srgbClr val="7E634E">
                    <a:alpha val="30000"/>
                  </a:srgbClr>
                </a:solidFill>
              </a:ln>
              <a:noFill/>
              <a:effectLst/>
            </a:endParaRPr>
          </a:p>
        </p:txBody>
      </p:sp>
      <p:pic>
        <p:nvPicPr>
          <p:cNvPr id="23" name="Hình ảnh 22">
            <a:extLst>
              <a:ext uri="{FF2B5EF4-FFF2-40B4-BE49-F238E27FC236}">
                <a16:creationId xmlns:a16="http://schemas.microsoft.com/office/drawing/2014/main" id="{88ECE457-D1DB-13D1-EB47-6A7B281617C9}"/>
              </a:ext>
            </a:extLst>
          </p:cNvPr>
          <p:cNvPicPr>
            <a:picLocks noChangeAspect="1"/>
          </p:cNvPicPr>
          <p:nvPr/>
        </p:nvPicPr>
        <p:blipFill>
          <a:blip r:embed="rId2">
            <a:extLst>
              <a:ext uri="{28A0092B-C50C-407E-A947-70E740481C1C}">
                <a14:useLocalDpi xmlns:a14="http://schemas.microsoft.com/office/drawing/2010/main" val="0"/>
              </a:ext>
            </a:extLst>
          </a:blip>
          <a:srcRect t="10146" b="10146"/>
          <a:stretch/>
        </p:blipFill>
        <p:spPr>
          <a:xfrm>
            <a:off x="5106533" y="2790330"/>
            <a:ext cx="6209167" cy="3305669"/>
          </a:xfrm>
          <a:custGeom>
            <a:avLst/>
            <a:gdLst>
              <a:gd name="connsiteX0" fmla="*/ 0 w 6209167"/>
              <a:gd name="connsiteY0" fmla="*/ 0 h 3305669"/>
              <a:gd name="connsiteX1" fmla="*/ 6209167 w 6209167"/>
              <a:gd name="connsiteY1" fmla="*/ 0 h 3305669"/>
              <a:gd name="connsiteX2" fmla="*/ 6209167 w 6209167"/>
              <a:gd name="connsiteY2" fmla="*/ 3305669 h 3305669"/>
              <a:gd name="connsiteX3" fmla="*/ 0 w 6209167"/>
              <a:gd name="connsiteY3" fmla="*/ 3305669 h 3305669"/>
            </a:gdLst>
            <a:ahLst/>
            <a:cxnLst>
              <a:cxn ang="0">
                <a:pos x="connsiteX0" y="connsiteY0"/>
              </a:cxn>
              <a:cxn ang="0">
                <a:pos x="connsiteX1" y="connsiteY1"/>
              </a:cxn>
              <a:cxn ang="0">
                <a:pos x="connsiteX2" y="connsiteY2"/>
              </a:cxn>
              <a:cxn ang="0">
                <a:pos x="connsiteX3" y="connsiteY3"/>
              </a:cxn>
            </a:cxnLst>
            <a:rect l="l" t="t" r="r" b="b"/>
            <a:pathLst>
              <a:path w="6209167" h="3305669">
                <a:moveTo>
                  <a:pt x="0" y="0"/>
                </a:moveTo>
                <a:lnTo>
                  <a:pt x="6209167" y="0"/>
                </a:lnTo>
                <a:lnTo>
                  <a:pt x="6209167" y="3305669"/>
                </a:lnTo>
                <a:lnTo>
                  <a:pt x="0" y="3305669"/>
                </a:lnTo>
                <a:close/>
              </a:path>
            </a:pathLst>
          </a:custGeom>
        </p:spPr>
      </p:pic>
      <p:sp>
        <p:nvSpPr>
          <p:cNvPr id="3" name="Hình tự do: Hình 2">
            <a:extLst>
              <a:ext uri="{FF2B5EF4-FFF2-40B4-BE49-F238E27FC236}">
                <a16:creationId xmlns:a16="http://schemas.microsoft.com/office/drawing/2014/main" id="{63C1B3B7-DE19-3F6D-CD63-F1731592376D}"/>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 name="Đồ họa 54" descr="Cat with solid fill">
            <a:extLst>
              <a:ext uri="{FF2B5EF4-FFF2-40B4-BE49-F238E27FC236}">
                <a16:creationId xmlns:a16="http://schemas.microsoft.com/office/drawing/2014/main" id="{8A061786-3311-C5FB-221B-5B244D670E2B}"/>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5" name="Hộp Văn bản 4">
            <a:extLst>
              <a:ext uri="{FF2B5EF4-FFF2-40B4-BE49-F238E27FC236}">
                <a16:creationId xmlns:a16="http://schemas.microsoft.com/office/drawing/2014/main" id="{3AC7DB96-68B2-28EF-B93A-95A5DB2AD182}"/>
              </a:ext>
            </a:extLst>
          </p:cNvPr>
          <p:cNvSpPr txBox="1"/>
          <p:nvPr/>
        </p:nvSpPr>
        <p:spPr>
          <a:xfrm>
            <a:off x="7050236" y="363064"/>
            <a:ext cx="734864" cy="184666"/>
          </a:xfrm>
          <a:prstGeom prst="rect">
            <a:avLst/>
          </a:prstGeom>
          <a:noFill/>
        </p:spPr>
        <p:txBody>
          <a:bodyPr wrap="square">
            <a:spAutoFit/>
          </a:bodyPr>
          <a:lstStyle/>
          <a:p>
            <a:pPr algn="ctr"/>
            <a:r>
              <a:rPr lang="vi-VN" sz="600" b="1" dirty="0"/>
              <a:t>Food Cook</a:t>
            </a:r>
          </a:p>
        </p:txBody>
      </p:sp>
      <p:sp>
        <p:nvSpPr>
          <p:cNvPr id="6" name="Hộp Văn bản 5">
            <a:extLst>
              <a:ext uri="{FF2B5EF4-FFF2-40B4-BE49-F238E27FC236}">
                <a16:creationId xmlns:a16="http://schemas.microsoft.com/office/drawing/2014/main" id="{3D165B28-6CAE-81B7-52A0-44D5951FECF4}"/>
              </a:ext>
            </a:extLst>
          </p:cNvPr>
          <p:cNvSpPr txBox="1"/>
          <p:nvPr/>
        </p:nvSpPr>
        <p:spPr>
          <a:xfrm>
            <a:off x="8125557" y="363064"/>
            <a:ext cx="734864" cy="184666"/>
          </a:xfrm>
          <a:prstGeom prst="rect">
            <a:avLst/>
          </a:prstGeom>
          <a:noFill/>
        </p:spPr>
        <p:txBody>
          <a:bodyPr wrap="square">
            <a:spAutoFit/>
          </a:bodyPr>
          <a:lstStyle/>
          <a:p>
            <a:pPr algn="ctr"/>
            <a:r>
              <a:rPr lang="vi-VN" sz="600" b="1" dirty="0"/>
              <a:t>AI Bots</a:t>
            </a:r>
          </a:p>
        </p:txBody>
      </p:sp>
      <p:sp>
        <p:nvSpPr>
          <p:cNvPr id="7" name="Đồ họa 61" descr="Kitten with solid fill">
            <a:extLst>
              <a:ext uri="{FF2B5EF4-FFF2-40B4-BE49-F238E27FC236}">
                <a16:creationId xmlns:a16="http://schemas.microsoft.com/office/drawing/2014/main" id="{E2B9AD1E-2F82-1B7B-3573-22D3246CCE8D}"/>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8" name="Đường nối Thẳng 7">
            <a:extLst>
              <a:ext uri="{FF2B5EF4-FFF2-40B4-BE49-F238E27FC236}">
                <a16:creationId xmlns:a16="http://schemas.microsoft.com/office/drawing/2014/main" id="{82199BD3-C95E-E0E4-08A2-EB16BC6228ED}"/>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Hộp Văn bản 8">
            <a:extLst>
              <a:ext uri="{FF2B5EF4-FFF2-40B4-BE49-F238E27FC236}">
                <a16:creationId xmlns:a16="http://schemas.microsoft.com/office/drawing/2014/main" id="{50478005-BA2E-9221-7635-DB699A4E2964}"/>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p>
        </p:txBody>
      </p:sp>
      <p:sp>
        <p:nvSpPr>
          <p:cNvPr id="12" name="Hộp Văn bản 11">
            <a:extLst>
              <a:ext uri="{FF2B5EF4-FFF2-40B4-BE49-F238E27FC236}">
                <a16:creationId xmlns:a16="http://schemas.microsoft.com/office/drawing/2014/main" id="{D4C6BC6E-68D7-FD55-CEF3-76C9A70451FE}"/>
              </a:ext>
            </a:extLst>
          </p:cNvPr>
          <p:cNvSpPr txBox="1"/>
          <p:nvPr/>
        </p:nvSpPr>
        <p:spPr>
          <a:xfrm>
            <a:off x="1724025" y="1713788"/>
            <a:ext cx="9683490" cy="2215991"/>
          </a:xfrm>
          <a:prstGeom prst="rect">
            <a:avLst/>
          </a:prstGeom>
          <a:noFill/>
        </p:spPr>
        <p:txBody>
          <a:bodyPr wrap="square">
            <a:spAutoFit/>
          </a:bodyPr>
          <a:lstStyle/>
          <a:p>
            <a:pPr algn="l"/>
            <a:r>
              <a:rPr lang="en-US" sz="13800" dirty="0" err="1">
                <a:solidFill>
                  <a:srgbClr val="7E634E"/>
                </a:solidFill>
              </a:rPr>
              <a:t>Ứng</a:t>
            </a:r>
            <a:r>
              <a:rPr lang="en-US" sz="13800" dirty="0">
                <a:solidFill>
                  <a:srgbClr val="7E634E"/>
                </a:solidFill>
              </a:rPr>
              <a:t> </a:t>
            </a:r>
            <a:r>
              <a:rPr lang="en-US" sz="13800" dirty="0" err="1">
                <a:solidFill>
                  <a:srgbClr val="7E634E"/>
                </a:solidFill>
              </a:rPr>
              <a:t>dụng</a:t>
            </a:r>
            <a:endParaRPr lang="vi-VN" sz="13800" b="0" i="0" dirty="0">
              <a:effectLst/>
            </a:endParaRPr>
          </a:p>
        </p:txBody>
      </p:sp>
      <p:sp>
        <p:nvSpPr>
          <p:cNvPr id="14" name="Hộp Văn bản 13">
            <a:extLst>
              <a:ext uri="{FF2B5EF4-FFF2-40B4-BE49-F238E27FC236}">
                <a16:creationId xmlns:a16="http://schemas.microsoft.com/office/drawing/2014/main" id="{E93A6641-0780-B355-E964-CE0965EF73D1}"/>
              </a:ext>
            </a:extLst>
          </p:cNvPr>
          <p:cNvSpPr txBox="1"/>
          <p:nvPr/>
        </p:nvSpPr>
        <p:spPr>
          <a:xfrm>
            <a:off x="2538413" y="4360288"/>
            <a:ext cx="2056072" cy="307777"/>
          </a:xfrm>
          <a:prstGeom prst="rect">
            <a:avLst/>
          </a:prstGeom>
          <a:noFill/>
        </p:spPr>
        <p:txBody>
          <a:bodyPr wrap="square">
            <a:spAutoFit/>
          </a:bodyPr>
          <a:lstStyle/>
          <a:p>
            <a:pPr algn="l"/>
            <a:r>
              <a:rPr lang="en-US" sz="1400" dirty="0">
                <a:solidFill>
                  <a:schemeClr val="tx1">
                    <a:lumMod val="50000"/>
                    <a:lumOff val="50000"/>
                  </a:schemeClr>
                </a:solidFill>
              </a:rPr>
              <a:t>Machine Learning</a:t>
            </a:r>
            <a:endParaRPr lang="vi-VN" sz="1400" i="0" dirty="0">
              <a:solidFill>
                <a:schemeClr val="tx1">
                  <a:lumMod val="50000"/>
                  <a:lumOff val="50000"/>
                </a:schemeClr>
              </a:solidFill>
              <a:effectLst/>
            </a:endParaRPr>
          </a:p>
        </p:txBody>
      </p:sp>
      <p:sp>
        <p:nvSpPr>
          <p:cNvPr id="15" name="Hộp Văn bản 14">
            <a:extLst>
              <a:ext uri="{FF2B5EF4-FFF2-40B4-BE49-F238E27FC236}">
                <a16:creationId xmlns:a16="http://schemas.microsoft.com/office/drawing/2014/main" id="{098C6954-7C5D-C2E1-0A85-65A4E0EF524B}"/>
              </a:ext>
            </a:extLst>
          </p:cNvPr>
          <p:cNvSpPr txBox="1"/>
          <p:nvPr/>
        </p:nvSpPr>
        <p:spPr>
          <a:xfrm>
            <a:off x="2538414" y="4859000"/>
            <a:ext cx="1625692" cy="307777"/>
          </a:xfrm>
          <a:prstGeom prst="rect">
            <a:avLst/>
          </a:prstGeom>
          <a:noFill/>
        </p:spPr>
        <p:txBody>
          <a:bodyPr wrap="square">
            <a:spAutoFit/>
          </a:bodyPr>
          <a:lstStyle>
            <a:defPPr>
              <a:defRPr lang="vi-VN"/>
            </a:defPPr>
            <a:lvl1pPr>
              <a:defRPr sz="1400" i="0">
                <a:solidFill>
                  <a:schemeClr val="tx1">
                    <a:lumMod val="50000"/>
                    <a:lumOff val="50000"/>
                  </a:schemeClr>
                </a:solidFill>
                <a:effectLst/>
              </a:defRPr>
            </a:lvl1pPr>
          </a:lstStyle>
          <a:p>
            <a:r>
              <a:rPr lang="en-US" dirty="0"/>
              <a:t>Deep Learning</a:t>
            </a:r>
            <a:endParaRPr lang="vi-VN" dirty="0"/>
          </a:p>
        </p:txBody>
      </p:sp>
      <p:sp>
        <p:nvSpPr>
          <p:cNvPr id="16" name="Hộp Văn bản 15">
            <a:extLst>
              <a:ext uri="{FF2B5EF4-FFF2-40B4-BE49-F238E27FC236}">
                <a16:creationId xmlns:a16="http://schemas.microsoft.com/office/drawing/2014/main" id="{F4D0AA93-6D26-1660-A63A-89779ADB4BCE}"/>
              </a:ext>
            </a:extLst>
          </p:cNvPr>
          <p:cNvSpPr txBox="1"/>
          <p:nvPr/>
        </p:nvSpPr>
        <p:spPr>
          <a:xfrm>
            <a:off x="2538413" y="5357712"/>
            <a:ext cx="1971675" cy="307777"/>
          </a:xfrm>
          <a:prstGeom prst="rect">
            <a:avLst/>
          </a:prstGeom>
          <a:noFill/>
        </p:spPr>
        <p:txBody>
          <a:bodyPr wrap="square">
            <a:spAutoFit/>
          </a:bodyPr>
          <a:lstStyle>
            <a:defPPr>
              <a:defRPr lang="vi-VN"/>
            </a:defPPr>
            <a:lvl1pPr>
              <a:defRPr sz="1400" i="0">
                <a:solidFill>
                  <a:schemeClr val="tx1">
                    <a:lumMod val="50000"/>
                    <a:lumOff val="50000"/>
                  </a:schemeClr>
                </a:solidFill>
                <a:effectLst/>
              </a:defRPr>
            </a:lvl1pPr>
          </a:lstStyle>
          <a:p>
            <a:r>
              <a:rPr lang="en-US" dirty="0" err="1"/>
              <a:t>Ứng</a:t>
            </a:r>
            <a:r>
              <a:rPr lang="en-US" dirty="0"/>
              <a:t> </a:t>
            </a:r>
            <a:r>
              <a:rPr lang="en-US" dirty="0" err="1"/>
              <a:t>dụng</a:t>
            </a:r>
            <a:endParaRPr lang="vi-VN" dirty="0"/>
          </a:p>
        </p:txBody>
      </p:sp>
      <p:sp>
        <p:nvSpPr>
          <p:cNvPr id="17" name="Hình Bầu dục 16">
            <a:extLst>
              <a:ext uri="{FF2B5EF4-FFF2-40B4-BE49-F238E27FC236}">
                <a16:creationId xmlns:a16="http://schemas.microsoft.com/office/drawing/2014/main" id="{8E36B727-C487-790C-8B06-8BEEC03E676D}"/>
              </a:ext>
            </a:extLst>
          </p:cNvPr>
          <p:cNvSpPr/>
          <p:nvPr/>
        </p:nvSpPr>
        <p:spPr>
          <a:xfrm>
            <a:off x="2319339" y="4450676"/>
            <a:ext cx="127000" cy="127000"/>
          </a:xfrm>
          <a:prstGeom prst="ellipse">
            <a:avLst/>
          </a:prstGeom>
          <a:solidFill>
            <a:srgbClr val="7E6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ình Bầu dục 17">
            <a:extLst>
              <a:ext uri="{FF2B5EF4-FFF2-40B4-BE49-F238E27FC236}">
                <a16:creationId xmlns:a16="http://schemas.microsoft.com/office/drawing/2014/main" id="{ACB41232-FFB6-5F7A-0384-E2AA7842E611}"/>
              </a:ext>
            </a:extLst>
          </p:cNvPr>
          <p:cNvSpPr/>
          <p:nvPr/>
        </p:nvSpPr>
        <p:spPr>
          <a:xfrm>
            <a:off x="2319338" y="4949388"/>
            <a:ext cx="127000" cy="127000"/>
          </a:xfrm>
          <a:prstGeom prst="ellipse">
            <a:avLst/>
          </a:prstGeom>
          <a:noFill/>
          <a:ln>
            <a:solidFill>
              <a:srgbClr val="7E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ình Bầu dục 18">
            <a:extLst>
              <a:ext uri="{FF2B5EF4-FFF2-40B4-BE49-F238E27FC236}">
                <a16:creationId xmlns:a16="http://schemas.microsoft.com/office/drawing/2014/main" id="{63CA641B-E3D1-EA05-AE95-C878257C0AE6}"/>
              </a:ext>
            </a:extLst>
          </p:cNvPr>
          <p:cNvSpPr/>
          <p:nvPr/>
        </p:nvSpPr>
        <p:spPr>
          <a:xfrm>
            <a:off x="2319337" y="5448100"/>
            <a:ext cx="127000" cy="127000"/>
          </a:xfrm>
          <a:prstGeom prst="ellipse">
            <a:avLst/>
          </a:prstGeom>
          <a:solidFill>
            <a:srgbClr val="7E6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07634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1+#ppt_w/2"/>
                                          </p:val>
                                        </p:tav>
                                        <p:tav tm="100000">
                                          <p:val>
                                            <p:strVal val="#ppt_x"/>
                                          </p:val>
                                        </p:tav>
                                      </p:tavLst>
                                    </p:anim>
                                    <p:anim calcmode="lin" valueType="num">
                                      <p:cBhvr additive="base">
                                        <p:cTn id="8" dur="1250" fill="hold"/>
                                        <p:tgtEl>
                                          <p:spTgt spid="2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42" presetClass="path" presetSubtype="0" decel="100000" fill="hold" grpId="1" nodeType="withEffect">
                                  <p:stCondLst>
                                    <p:cond delay="500"/>
                                  </p:stCondLst>
                                  <p:childTnLst>
                                    <p:animMotion origin="layout" path="M -1.66667E-6 -2.59259E-6 L 0.00938 -0.00023 " pathEditMode="relative" rAng="0" ptsTypes="AA">
                                      <p:cBhvr>
                                        <p:cTn id="13" dur="750" spd="-100000" fill="hold"/>
                                        <p:tgtEl>
                                          <p:spTgt spid="12"/>
                                        </p:tgtEl>
                                        <p:attrNameLst>
                                          <p:attrName>ppt_x</p:attrName>
                                          <p:attrName>ppt_y</p:attrName>
                                        </p:attrNameLst>
                                      </p:cBhvr>
                                      <p:rCtr x="469" y="-23"/>
                                    </p:animMotion>
                                  </p:childTnLst>
                                </p:cTn>
                              </p:par>
                              <p:par>
                                <p:cTn id="14" presetID="10" presetClass="entr" presetSubtype="0" fill="hold" grpId="0" nodeType="withEffect">
                                  <p:stCondLst>
                                    <p:cond delay="7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42" presetClass="path" presetSubtype="0" decel="100000" fill="hold" grpId="1" nodeType="withEffect">
                                  <p:stCondLst>
                                    <p:cond delay="750"/>
                                  </p:stCondLst>
                                  <p:childTnLst>
                                    <p:animMotion origin="layout" path="M -2.08333E-7 4.44444E-6 L 0.00938 -0.00024 " pathEditMode="relative" rAng="0" ptsTypes="AA">
                                      <p:cBhvr>
                                        <p:cTn id="18" dur="750" spd="-100000" fill="hold"/>
                                        <p:tgtEl>
                                          <p:spTgt spid="20"/>
                                        </p:tgtEl>
                                        <p:attrNameLst>
                                          <p:attrName>ppt_x</p:attrName>
                                          <p:attrName>ppt_y</p:attrName>
                                        </p:attrNameLst>
                                      </p:cBhvr>
                                      <p:rCtr x="469" y="-23"/>
                                    </p:animMotion>
                                  </p:childTnLst>
                                </p:cTn>
                              </p:par>
                              <p:par>
                                <p:cTn id="19" presetID="10" presetClass="entr" presetSubtype="0" fill="hold" grpId="0" nodeType="withEffect">
                                  <p:stCondLst>
                                    <p:cond delay="75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42" presetClass="path" presetSubtype="0" decel="100000" fill="hold" grpId="1" nodeType="withEffect">
                                  <p:stCondLst>
                                    <p:cond delay="750"/>
                                  </p:stCondLst>
                                  <p:childTnLst>
                                    <p:animMotion origin="layout" path="M 1.875E-6 4.44444E-6 L 0.00937 -0.00024 " pathEditMode="relative" rAng="0" ptsTypes="AA">
                                      <p:cBhvr>
                                        <p:cTn id="23" dur="750" spd="-100000" fill="hold"/>
                                        <p:tgtEl>
                                          <p:spTgt spid="17"/>
                                        </p:tgtEl>
                                        <p:attrNameLst>
                                          <p:attrName>ppt_x</p:attrName>
                                          <p:attrName>ppt_y</p:attrName>
                                        </p:attrNameLst>
                                      </p:cBhvr>
                                      <p:rCtr x="46900" y="-2300"/>
                                    </p:animMotion>
                                  </p:childTnLst>
                                </p:cTn>
                              </p:par>
                              <p:par>
                                <p:cTn id="24" presetID="10" presetClass="entr" presetSubtype="0" fill="hold" grpId="0" nodeType="withEffect">
                                  <p:stCondLst>
                                    <p:cond delay="10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1000"/>
                                  </p:stCondLst>
                                  <p:childTnLst>
                                    <p:animMotion origin="layout" path="M 2.08333E-6 -3.33333E-6 L 0.00937 -0.00023 " pathEditMode="relative" rAng="0" ptsTypes="AA">
                                      <p:cBhvr>
                                        <p:cTn id="28" dur="750" spd="-100000" fill="hold"/>
                                        <p:tgtEl>
                                          <p:spTgt spid="14"/>
                                        </p:tgtEl>
                                        <p:attrNameLst>
                                          <p:attrName>ppt_x</p:attrName>
                                          <p:attrName>ppt_y</p:attrName>
                                        </p:attrNameLst>
                                      </p:cBhvr>
                                      <p:rCtr x="469" y="-23"/>
                                    </p:animMotion>
                                  </p:childTnLst>
                                </p:cTn>
                              </p:par>
                              <p:par>
                                <p:cTn id="29" presetID="10" presetClass="entr" presetSubtype="0" fill="hold" grpId="0" nodeType="withEffect">
                                  <p:stCondLst>
                                    <p:cond delay="10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42" presetClass="path" presetSubtype="0" decel="100000" fill="hold" grpId="1" nodeType="withEffect">
                                  <p:stCondLst>
                                    <p:cond delay="1000"/>
                                  </p:stCondLst>
                                  <p:childTnLst>
                                    <p:animMotion origin="layout" path="M 1.875E-6 4.44444E-6 L 0.00937 -0.00024 " pathEditMode="relative" rAng="0" ptsTypes="AA">
                                      <p:cBhvr>
                                        <p:cTn id="33" dur="750" spd="-100000" fill="hold"/>
                                        <p:tgtEl>
                                          <p:spTgt spid="18"/>
                                        </p:tgtEl>
                                        <p:attrNameLst>
                                          <p:attrName>ppt_x</p:attrName>
                                          <p:attrName>ppt_y</p:attrName>
                                        </p:attrNameLst>
                                      </p:cBhvr>
                                      <p:rCtr x="46900" y="-2300"/>
                                    </p:animMotion>
                                  </p:childTnLst>
                                </p:cTn>
                              </p:par>
                              <p:par>
                                <p:cTn id="34" presetID="10" presetClass="entr" presetSubtype="0" fill="hold" grpId="0" nodeType="withEffect">
                                  <p:stCondLst>
                                    <p:cond delay="125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42" presetClass="path" presetSubtype="0" decel="100000" fill="hold" grpId="1" nodeType="withEffect">
                                  <p:stCondLst>
                                    <p:cond delay="1250"/>
                                  </p:stCondLst>
                                  <p:childTnLst>
                                    <p:animMotion origin="layout" path="M 1.875E-6 4.44444E-6 L 0.00937 -0.00024 " pathEditMode="relative" rAng="0" ptsTypes="AA">
                                      <p:cBhvr>
                                        <p:cTn id="38" dur="750" spd="-100000" fill="hold"/>
                                        <p:tgtEl>
                                          <p:spTgt spid="15"/>
                                        </p:tgtEl>
                                        <p:attrNameLst>
                                          <p:attrName>ppt_x</p:attrName>
                                          <p:attrName>ppt_y</p:attrName>
                                        </p:attrNameLst>
                                      </p:cBhvr>
                                      <p:rCtr x="46900" y="-2300"/>
                                    </p:animMotion>
                                  </p:childTnLst>
                                </p:cTn>
                              </p:par>
                              <p:par>
                                <p:cTn id="39" presetID="10" presetClass="entr" presetSubtype="0" fill="hold" grpId="0" nodeType="withEffect">
                                  <p:stCondLst>
                                    <p:cond delay="125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decel="100000" fill="hold" grpId="1" nodeType="withEffect">
                                  <p:stCondLst>
                                    <p:cond delay="1250"/>
                                  </p:stCondLst>
                                  <p:childTnLst>
                                    <p:animMotion origin="layout" path="M 1.875E-6 4.44444E-6 L 0.00937 -0.00024 " pathEditMode="relative" rAng="0" ptsTypes="AA">
                                      <p:cBhvr>
                                        <p:cTn id="43" dur="750" spd="-100000" fill="hold"/>
                                        <p:tgtEl>
                                          <p:spTgt spid="19"/>
                                        </p:tgtEl>
                                        <p:attrNameLst>
                                          <p:attrName>ppt_x</p:attrName>
                                          <p:attrName>ppt_y</p:attrName>
                                        </p:attrNameLst>
                                      </p:cBhvr>
                                      <p:rCtr x="46900" y="-2300"/>
                                    </p:animMotion>
                                  </p:childTnLst>
                                </p:cTn>
                              </p:par>
                              <p:par>
                                <p:cTn id="44" presetID="10" presetClass="entr" presetSubtype="0" fill="hold" grpId="0" nodeType="withEffect">
                                  <p:stCondLst>
                                    <p:cond delay="15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42" presetClass="path" presetSubtype="0" decel="100000" fill="hold" grpId="1" nodeType="withEffect">
                                  <p:stCondLst>
                                    <p:cond delay="1500"/>
                                  </p:stCondLst>
                                  <p:childTnLst>
                                    <p:animMotion origin="layout" path="M 1.875E-6 4.44444E-6 L 0.00937 -0.00024 " pathEditMode="relative" rAng="0" ptsTypes="AA">
                                      <p:cBhvr>
                                        <p:cTn id="48" dur="750" spd="-100000" fill="hold"/>
                                        <p:tgtEl>
                                          <p:spTgt spid="16"/>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12" grpId="0"/>
      <p:bldP spid="12" grpId="1"/>
      <p:bldP spid="14" grpId="0"/>
      <p:bldP spid="14" grpId="1"/>
      <p:bldP spid="15" grpId="0"/>
      <p:bldP spid="15" grpId="1"/>
      <p:bldP spid="16" grpId="0"/>
      <p:bldP spid="16" grpId="1"/>
      <p:bldP spid="17" grpId="0" animBg="1"/>
      <p:bldP spid="17" grpId="1" animBg="1"/>
      <p:bldP spid="18" grpId="0" animBg="1"/>
      <p:bldP spid="18" grpId="1" animBg="1"/>
      <p:bldP spid="19" grpId="0" animBg="1"/>
      <p:bldP spid="1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F3694E8-B4EB-E99B-8FB4-2B34A10C0A5D}"/>
              </a:ext>
            </a:extLst>
          </p:cNvPr>
          <p:cNvSpPr/>
          <p:nvPr/>
        </p:nvSpPr>
        <p:spPr>
          <a:xfrm>
            <a:off x="-4709160" y="-3825240"/>
            <a:ext cx="20787360" cy="20802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ình tự do: Hình 2">
            <a:extLst>
              <a:ext uri="{FF2B5EF4-FFF2-40B4-BE49-F238E27FC236}">
                <a16:creationId xmlns:a16="http://schemas.microsoft.com/office/drawing/2014/main" id="{63C1B3B7-DE19-3F6D-CD63-F1731592376D}"/>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 name="Đồ họa 54" descr="Cat with solid fill">
            <a:extLst>
              <a:ext uri="{FF2B5EF4-FFF2-40B4-BE49-F238E27FC236}">
                <a16:creationId xmlns:a16="http://schemas.microsoft.com/office/drawing/2014/main" id="{8A061786-3311-C5FB-221B-5B244D670E2B}"/>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5" name="Hộp Văn bản 4">
            <a:extLst>
              <a:ext uri="{FF2B5EF4-FFF2-40B4-BE49-F238E27FC236}">
                <a16:creationId xmlns:a16="http://schemas.microsoft.com/office/drawing/2014/main" id="{3AC7DB96-68B2-28EF-B93A-95A5DB2AD182}"/>
              </a:ext>
            </a:extLst>
          </p:cNvPr>
          <p:cNvSpPr txBox="1"/>
          <p:nvPr/>
        </p:nvSpPr>
        <p:spPr>
          <a:xfrm>
            <a:off x="7050236" y="363064"/>
            <a:ext cx="734864" cy="184666"/>
          </a:xfrm>
          <a:prstGeom prst="rect">
            <a:avLst/>
          </a:prstGeom>
          <a:noFill/>
        </p:spPr>
        <p:txBody>
          <a:bodyPr wrap="square">
            <a:spAutoFit/>
          </a:bodyPr>
          <a:lstStyle/>
          <a:p>
            <a:pPr algn="ctr"/>
            <a:r>
              <a:rPr lang="en-US" sz="600" b="1" dirty="0"/>
              <a:t>Food Cook</a:t>
            </a:r>
            <a:endParaRPr lang="vi-VN" sz="600" b="1" dirty="0"/>
          </a:p>
        </p:txBody>
      </p:sp>
      <p:sp>
        <p:nvSpPr>
          <p:cNvPr id="6" name="Hộp Văn bản 5">
            <a:extLst>
              <a:ext uri="{FF2B5EF4-FFF2-40B4-BE49-F238E27FC236}">
                <a16:creationId xmlns:a16="http://schemas.microsoft.com/office/drawing/2014/main" id="{3D165B28-6CAE-81B7-52A0-44D5951FECF4}"/>
              </a:ext>
            </a:extLst>
          </p:cNvPr>
          <p:cNvSpPr txBox="1"/>
          <p:nvPr/>
        </p:nvSpPr>
        <p:spPr>
          <a:xfrm>
            <a:off x="8125557" y="363064"/>
            <a:ext cx="734864" cy="184666"/>
          </a:xfrm>
          <a:prstGeom prst="rect">
            <a:avLst/>
          </a:prstGeom>
          <a:noFill/>
        </p:spPr>
        <p:txBody>
          <a:bodyPr wrap="square">
            <a:spAutoFit/>
          </a:bodyPr>
          <a:lstStyle/>
          <a:p>
            <a:pPr algn="ctr"/>
            <a:r>
              <a:rPr lang="en-US" sz="600" b="1" dirty="0"/>
              <a:t>AI Bots</a:t>
            </a:r>
            <a:endParaRPr lang="vi-VN" sz="600" b="1" dirty="0"/>
          </a:p>
        </p:txBody>
      </p:sp>
      <p:sp>
        <p:nvSpPr>
          <p:cNvPr id="7" name="Đồ họa 61" descr="Kitten with solid fill">
            <a:extLst>
              <a:ext uri="{FF2B5EF4-FFF2-40B4-BE49-F238E27FC236}">
                <a16:creationId xmlns:a16="http://schemas.microsoft.com/office/drawing/2014/main" id="{E2B9AD1E-2F82-1B7B-3573-22D3246CCE8D}"/>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8" name="Đường nối Thẳng 7">
            <a:extLst>
              <a:ext uri="{FF2B5EF4-FFF2-40B4-BE49-F238E27FC236}">
                <a16:creationId xmlns:a16="http://schemas.microsoft.com/office/drawing/2014/main" id="{82199BD3-C95E-E0E4-08A2-EB16BC6228ED}"/>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Hộp Văn bản 8">
            <a:extLst>
              <a:ext uri="{FF2B5EF4-FFF2-40B4-BE49-F238E27FC236}">
                <a16:creationId xmlns:a16="http://schemas.microsoft.com/office/drawing/2014/main" id="{50478005-BA2E-9221-7635-DB699A4E2964}"/>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endParaRPr lang="vi-VN" sz="600" dirty="0">
              <a:solidFill>
                <a:srgbClr val="7E634E"/>
              </a:solidFill>
            </a:endParaRPr>
          </a:p>
        </p:txBody>
      </p:sp>
      <p:pic>
        <p:nvPicPr>
          <p:cNvPr id="11" name="Hình ảnh 10">
            <a:extLst>
              <a:ext uri="{FF2B5EF4-FFF2-40B4-BE49-F238E27FC236}">
                <a16:creationId xmlns:a16="http://schemas.microsoft.com/office/drawing/2014/main" id="{D475481B-7F7F-865F-403C-BD5938F2B903}"/>
              </a:ext>
            </a:extLst>
          </p:cNvPr>
          <p:cNvPicPr>
            <a:picLocks noChangeAspect="1"/>
          </p:cNvPicPr>
          <p:nvPr/>
        </p:nvPicPr>
        <p:blipFill>
          <a:blip r:embed="rId2">
            <a:extLst>
              <a:ext uri="{28A0092B-C50C-407E-A947-70E740481C1C}">
                <a14:useLocalDpi xmlns:a14="http://schemas.microsoft.com/office/drawing/2010/main" val="0"/>
              </a:ext>
            </a:extLst>
          </a:blip>
          <a:srcRect t="2156" b="2156"/>
          <a:stretch/>
        </p:blipFill>
        <p:spPr>
          <a:xfrm>
            <a:off x="885825" y="921770"/>
            <a:ext cx="9487942" cy="5106793"/>
          </a:xfrm>
          <a:prstGeom prst="rect">
            <a:avLst/>
          </a:prstGeom>
        </p:spPr>
      </p:pic>
      <p:sp>
        <p:nvSpPr>
          <p:cNvPr id="28" name="Hình chữ nhật 27">
            <a:extLst>
              <a:ext uri="{FF2B5EF4-FFF2-40B4-BE49-F238E27FC236}">
                <a16:creationId xmlns:a16="http://schemas.microsoft.com/office/drawing/2014/main" id="{015F0BE7-539C-D07F-F5A7-640CFD2594E3}"/>
              </a:ext>
            </a:extLst>
          </p:cNvPr>
          <p:cNvSpPr/>
          <p:nvPr/>
        </p:nvSpPr>
        <p:spPr>
          <a:xfrm>
            <a:off x="8546012" y="857986"/>
            <a:ext cx="3655509" cy="5239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B3910A1D-50C6-DF31-1E68-E41F9CF7D6F8}"/>
              </a:ext>
            </a:extLst>
          </p:cNvPr>
          <p:cNvSpPr txBox="1"/>
          <p:nvPr/>
        </p:nvSpPr>
        <p:spPr>
          <a:xfrm>
            <a:off x="1309365" y="3553164"/>
            <a:ext cx="4742405" cy="646331"/>
          </a:xfrm>
          <a:prstGeom prst="rect">
            <a:avLst/>
          </a:prstGeom>
          <a:noFill/>
        </p:spPr>
        <p:txBody>
          <a:bodyPr wrap="square">
            <a:spAutoFit/>
          </a:bodyPr>
          <a:lstStyle/>
          <a:p>
            <a:r>
              <a:rPr lang="en-US" sz="3600" b="1" dirty="0">
                <a:solidFill>
                  <a:schemeClr val="bg1"/>
                </a:solidFill>
              </a:rPr>
              <a:t>Ma</a:t>
            </a:r>
            <a:r>
              <a:rPr lang="en-US" sz="3600" b="1" dirty="0">
                <a:solidFill>
                  <a:srgbClr val="E7E2DE"/>
                </a:solidFill>
              </a:rPr>
              <a:t>chin</a:t>
            </a:r>
            <a:r>
              <a:rPr lang="en-US" sz="3600" b="1" dirty="0">
                <a:solidFill>
                  <a:schemeClr val="bg1"/>
                </a:solidFill>
              </a:rPr>
              <a:t>e Learning</a:t>
            </a:r>
            <a:endParaRPr lang="vi-VN" sz="3600" b="1" dirty="0">
              <a:solidFill>
                <a:schemeClr val="bg1"/>
              </a:solidFill>
            </a:endParaRPr>
          </a:p>
        </p:txBody>
      </p:sp>
      <p:sp>
        <p:nvSpPr>
          <p:cNvPr id="14" name="Hộp Văn bản 13">
            <a:extLst>
              <a:ext uri="{FF2B5EF4-FFF2-40B4-BE49-F238E27FC236}">
                <a16:creationId xmlns:a16="http://schemas.microsoft.com/office/drawing/2014/main" id="{12E8E0A5-8861-612B-FBBC-BF946B683D70}"/>
              </a:ext>
            </a:extLst>
          </p:cNvPr>
          <p:cNvSpPr txBox="1"/>
          <p:nvPr/>
        </p:nvSpPr>
        <p:spPr>
          <a:xfrm>
            <a:off x="1353595" y="4170318"/>
            <a:ext cx="3606332" cy="738664"/>
          </a:xfrm>
          <a:prstGeom prst="rect">
            <a:avLst/>
          </a:prstGeom>
          <a:noFill/>
        </p:spPr>
        <p:txBody>
          <a:bodyPr wrap="square">
            <a:spAutoFit/>
          </a:bodyPr>
          <a:lstStyle/>
          <a:p>
            <a:r>
              <a:rPr lang="en-US" sz="1400" dirty="0">
                <a:solidFill>
                  <a:schemeClr val="bg1"/>
                </a:solidFill>
              </a:rPr>
              <a:t>Machine Learning (ML) </a:t>
            </a:r>
            <a:r>
              <a:rPr lang="en-US" sz="1400" dirty="0" err="1">
                <a:solidFill>
                  <a:schemeClr val="bg1"/>
                </a:solidFill>
              </a:rPr>
              <a:t>là</a:t>
            </a:r>
            <a:r>
              <a:rPr lang="en-US" sz="1400" dirty="0">
                <a:solidFill>
                  <a:schemeClr val="bg1"/>
                </a:solidFill>
              </a:rPr>
              <a:t> </a:t>
            </a:r>
            <a:r>
              <a:rPr lang="en-US" sz="1400" dirty="0" err="1">
                <a:solidFill>
                  <a:schemeClr val="bg1"/>
                </a:solidFill>
              </a:rPr>
              <a:t>một</a:t>
            </a:r>
            <a:r>
              <a:rPr lang="en-US" sz="1400" dirty="0">
                <a:solidFill>
                  <a:schemeClr val="bg1"/>
                </a:solidFill>
              </a:rPr>
              <a:t> </a:t>
            </a:r>
            <a:r>
              <a:rPr lang="en-US" sz="1400" dirty="0" err="1">
                <a:solidFill>
                  <a:schemeClr val="bg1"/>
                </a:solidFill>
              </a:rPr>
              <a:t>nhánh</a:t>
            </a:r>
            <a:r>
              <a:rPr lang="en-US" sz="1400" dirty="0">
                <a:solidFill>
                  <a:schemeClr val="bg1"/>
                </a:solidFill>
              </a:rPr>
              <a:t> con </a:t>
            </a:r>
            <a:r>
              <a:rPr lang="en-US" sz="1400" dirty="0" err="1">
                <a:solidFill>
                  <a:schemeClr val="bg1"/>
                </a:solidFill>
              </a:rPr>
              <a:t>của</a:t>
            </a:r>
            <a:r>
              <a:rPr lang="en-US" sz="1400" dirty="0">
                <a:solidFill>
                  <a:schemeClr val="bg1"/>
                </a:solidFill>
              </a:rPr>
              <a:t> AI (Artificial Intelligence – </a:t>
            </a:r>
            <a:r>
              <a:rPr lang="en-US" sz="1400" dirty="0" err="1">
                <a:solidFill>
                  <a:schemeClr val="bg1"/>
                </a:solidFill>
              </a:rPr>
              <a:t>trí</a:t>
            </a:r>
            <a:r>
              <a:rPr lang="en-US" sz="1400" dirty="0">
                <a:solidFill>
                  <a:schemeClr val="bg1"/>
                </a:solidFill>
              </a:rPr>
              <a:t> </a:t>
            </a:r>
            <a:r>
              <a:rPr lang="en-US" sz="1400" dirty="0" err="1">
                <a:solidFill>
                  <a:schemeClr val="bg1"/>
                </a:solidFill>
              </a:rPr>
              <a:t>thông</a:t>
            </a:r>
            <a:r>
              <a:rPr lang="en-US" sz="1400" dirty="0">
                <a:solidFill>
                  <a:schemeClr val="bg1"/>
                </a:solidFill>
              </a:rPr>
              <a:t> </a:t>
            </a:r>
            <a:r>
              <a:rPr lang="en-US" sz="1400" dirty="0" err="1">
                <a:solidFill>
                  <a:schemeClr val="bg1"/>
                </a:solidFill>
              </a:rPr>
              <a:t>minh</a:t>
            </a:r>
            <a:r>
              <a:rPr lang="en-US" sz="1400" dirty="0">
                <a:solidFill>
                  <a:schemeClr val="bg1"/>
                </a:solidFill>
              </a:rPr>
              <a:t> </a:t>
            </a:r>
            <a:r>
              <a:rPr lang="en-US" sz="1400" dirty="0" err="1">
                <a:solidFill>
                  <a:schemeClr val="bg1"/>
                </a:solidFill>
              </a:rPr>
              <a:t>nhân</a:t>
            </a:r>
            <a:r>
              <a:rPr lang="en-US" sz="1400" dirty="0">
                <a:solidFill>
                  <a:schemeClr val="bg1"/>
                </a:solidFill>
              </a:rPr>
              <a:t> </a:t>
            </a:r>
            <a:r>
              <a:rPr lang="en-US" sz="1400" dirty="0" err="1">
                <a:solidFill>
                  <a:schemeClr val="bg1"/>
                </a:solidFill>
              </a:rPr>
              <a:t>tạo</a:t>
            </a:r>
            <a:r>
              <a:rPr lang="en-US" sz="1400" dirty="0">
                <a:solidFill>
                  <a:schemeClr val="bg1"/>
                </a:solidFill>
              </a:rPr>
              <a:t>). </a:t>
            </a:r>
            <a:endParaRPr lang="vi-VN" sz="1400" dirty="0">
              <a:solidFill>
                <a:schemeClr val="bg1"/>
              </a:solidFill>
            </a:endParaRPr>
          </a:p>
        </p:txBody>
      </p:sp>
      <p:sp>
        <p:nvSpPr>
          <p:cNvPr id="15" name="Hộp Văn bản 14">
            <a:extLst>
              <a:ext uri="{FF2B5EF4-FFF2-40B4-BE49-F238E27FC236}">
                <a16:creationId xmlns:a16="http://schemas.microsoft.com/office/drawing/2014/main" id="{120FD357-EE37-48EC-131C-64321B0B4C2C}"/>
              </a:ext>
            </a:extLst>
          </p:cNvPr>
          <p:cNvSpPr txBox="1"/>
          <p:nvPr/>
        </p:nvSpPr>
        <p:spPr>
          <a:xfrm>
            <a:off x="8763115" y="1518396"/>
            <a:ext cx="2442551" cy="954107"/>
          </a:xfrm>
          <a:prstGeom prst="rect">
            <a:avLst/>
          </a:prstGeom>
          <a:noFill/>
        </p:spPr>
        <p:txBody>
          <a:bodyPr wrap="square">
            <a:spAutoFit/>
          </a:bodyPr>
          <a:lstStyle/>
          <a:p>
            <a:r>
              <a:rPr lang="vi-VN" sz="1400" dirty="0">
                <a:solidFill>
                  <a:srgbClr val="4B3B2F"/>
                </a:solidFill>
              </a:rPr>
              <a:t>Cơ bản, Machine Learning là quá trình tự học để cải thiện khả năng của máy tính</a:t>
            </a:r>
          </a:p>
        </p:txBody>
      </p:sp>
      <p:sp>
        <p:nvSpPr>
          <p:cNvPr id="16" name="Hộp Văn bản 15">
            <a:extLst>
              <a:ext uri="{FF2B5EF4-FFF2-40B4-BE49-F238E27FC236}">
                <a16:creationId xmlns:a16="http://schemas.microsoft.com/office/drawing/2014/main" id="{4F5B609E-C52E-5E61-B363-A94BDA9CF257}"/>
              </a:ext>
            </a:extLst>
          </p:cNvPr>
          <p:cNvSpPr txBox="1"/>
          <p:nvPr/>
        </p:nvSpPr>
        <p:spPr>
          <a:xfrm>
            <a:off x="9009193" y="3648677"/>
            <a:ext cx="695201" cy="276999"/>
          </a:xfrm>
          <a:prstGeom prst="rect">
            <a:avLst/>
          </a:prstGeom>
          <a:noFill/>
        </p:spPr>
        <p:txBody>
          <a:bodyPr wrap="square">
            <a:spAutoFit/>
          </a:bodyPr>
          <a:lstStyle/>
          <a:p>
            <a:r>
              <a:rPr lang="en-US" sz="1200" b="1" dirty="0">
                <a:solidFill>
                  <a:srgbClr val="4B3B2F"/>
                </a:solidFill>
              </a:rPr>
              <a:t>1950</a:t>
            </a:r>
          </a:p>
        </p:txBody>
      </p:sp>
      <p:sp>
        <p:nvSpPr>
          <p:cNvPr id="21" name="Hộp Văn bản 20">
            <a:extLst>
              <a:ext uri="{FF2B5EF4-FFF2-40B4-BE49-F238E27FC236}">
                <a16:creationId xmlns:a16="http://schemas.microsoft.com/office/drawing/2014/main" id="{27DE66C5-F905-D16B-02F6-23A4D6538CEB}"/>
              </a:ext>
            </a:extLst>
          </p:cNvPr>
          <p:cNvSpPr txBox="1"/>
          <p:nvPr/>
        </p:nvSpPr>
        <p:spPr>
          <a:xfrm>
            <a:off x="9009184" y="5051149"/>
            <a:ext cx="695210" cy="276999"/>
          </a:xfrm>
          <a:prstGeom prst="rect">
            <a:avLst/>
          </a:prstGeom>
          <a:noFill/>
        </p:spPr>
        <p:txBody>
          <a:bodyPr wrap="square">
            <a:spAutoFit/>
          </a:bodyPr>
          <a:lstStyle>
            <a:defPPr>
              <a:defRPr lang="vi-VN"/>
            </a:defPPr>
            <a:lvl1pPr>
              <a:defRPr sz="1200" b="1">
                <a:solidFill>
                  <a:srgbClr val="4B3B2F"/>
                </a:solidFill>
              </a:defRPr>
            </a:lvl1pPr>
          </a:lstStyle>
          <a:p>
            <a:r>
              <a:rPr lang="en-US" dirty="0"/>
              <a:t>2016</a:t>
            </a:r>
          </a:p>
        </p:txBody>
      </p:sp>
      <p:sp>
        <p:nvSpPr>
          <p:cNvPr id="23" name="Hộp Văn bản 22">
            <a:extLst>
              <a:ext uri="{FF2B5EF4-FFF2-40B4-BE49-F238E27FC236}">
                <a16:creationId xmlns:a16="http://schemas.microsoft.com/office/drawing/2014/main" id="{50AB12F7-F536-D6AA-3ABE-067E4508E325}"/>
              </a:ext>
            </a:extLst>
          </p:cNvPr>
          <p:cNvSpPr txBox="1"/>
          <p:nvPr/>
        </p:nvSpPr>
        <p:spPr>
          <a:xfrm>
            <a:off x="8763115" y="2759126"/>
            <a:ext cx="1771535" cy="307777"/>
          </a:xfrm>
          <a:prstGeom prst="rect">
            <a:avLst/>
          </a:prstGeom>
          <a:noFill/>
        </p:spPr>
        <p:txBody>
          <a:bodyPr wrap="square">
            <a:spAutoFit/>
          </a:bodyPr>
          <a:lstStyle>
            <a:defPPr>
              <a:defRPr lang="vi-VN"/>
            </a:defPPr>
            <a:lvl1pPr>
              <a:defRPr sz="1400" b="1">
                <a:solidFill>
                  <a:srgbClr val="4B3B2F"/>
                </a:solidFill>
              </a:defRPr>
            </a:lvl1pPr>
          </a:lstStyle>
          <a:p>
            <a:r>
              <a:rPr lang="en-US" i="1" dirty="0" err="1"/>
              <a:t>A.Turing</a:t>
            </a:r>
            <a:endParaRPr lang="vi-VN" i="1" dirty="0"/>
          </a:p>
        </p:txBody>
      </p:sp>
      <p:sp>
        <p:nvSpPr>
          <p:cNvPr id="24" name="Hộp Văn bản 23">
            <a:extLst>
              <a:ext uri="{FF2B5EF4-FFF2-40B4-BE49-F238E27FC236}">
                <a16:creationId xmlns:a16="http://schemas.microsoft.com/office/drawing/2014/main" id="{D9A6B28D-E1C7-2571-4969-AFCB19ABF8C1}"/>
              </a:ext>
            </a:extLst>
          </p:cNvPr>
          <p:cNvSpPr txBox="1"/>
          <p:nvPr/>
        </p:nvSpPr>
        <p:spPr>
          <a:xfrm>
            <a:off x="8763114" y="5328148"/>
            <a:ext cx="2028709" cy="646331"/>
          </a:xfrm>
          <a:prstGeom prst="rect">
            <a:avLst/>
          </a:prstGeom>
          <a:noFill/>
        </p:spPr>
        <p:txBody>
          <a:bodyPr wrap="square">
            <a:spAutoFit/>
          </a:bodyPr>
          <a:lstStyle>
            <a:defPPr>
              <a:defRPr lang="vi-VN"/>
            </a:defPPr>
            <a:lvl1pPr>
              <a:defRPr sz="1200" b="1">
                <a:solidFill>
                  <a:srgbClr val="4B3B2F"/>
                </a:solidFill>
              </a:defRPr>
            </a:lvl1pPr>
          </a:lstStyle>
          <a:p>
            <a:r>
              <a:rPr lang="vi-VN" b="0" dirty="0"/>
              <a:t>Thuật toán trí tuệ nhân tạo của Google đã đánh bại nhà vô địch Cờ Vây</a:t>
            </a:r>
            <a:r>
              <a:rPr lang="en-US" b="0" dirty="0"/>
              <a:t>.</a:t>
            </a:r>
            <a:endParaRPr lang="vi-VN" b="0" dirty="0"/>
          </a:p>
        </p:txBody>
      </p:sp>
      <p:sp>
        <p:nvSpPr>
          <p:cNvPr id="25" name="Hộp Văn bản 24">
            <a:extLst>
              <a:ext uri="{FF2B5EF4-FFF2-40B4-BE49-F238E27FC236}">
                <a16:creationId xmlns:a16="http://schemas.microsoft.com/office/drawing/2014/main" id="{4C659DC2-4E10-8145-A621-B369082C96D3}"/>
              </a:ext>
            </a:extLst>
          </p:cNvPr>
          <p:cNvSpPr txBox="1"/>
          <p:nvPr/>
        </p:nvSpPr>
        <p:spPr>
          <a:xfrm>
            <a:off x="8763113" y="3925676"/>
            <a:ext cx="2028709" cy="646331"/>
          </a:xfrm>
          <a:prstGeom prst="rect">
            <a:avLst/>
          </a:prstGeom>
          <a:noFill/>
        </p:spPr>
        <p:txBody>
          <a:bodyPr wrap="square">
            <a:spAutoFit/>
          </a:bodyPr>
          <a:lstStyle/>
          <a:p>
            <a:r>
              <a:rPr lang="en-US" sz="1200" dirty="0" err="1">
                <a:solidFill>
                  <a:srgbClr val="4B3B2F"/>
                </a:solidFill>
              </a:rPr>
              <a:t>Nhà</a:t>
            </a:r>
            <a:r>
              <a:rPr lang="en-US" sz="1200" dirty="0">
                <a:solidFill>
                  <a:srgbClr val="4B3B2F"/>
                </a:solidFill>
              </a:rPr>
              <a:t> </a:t>
            </a:r>
            <a:r>
              <a:rPr lang="en-US" sz="1200" dirty="0" err="1">
                <a:solidFill>
                  <a:srgbClr val="4B3B2F"/>
                </a:solidFill>
              </a:rPr>
              <a:t>bác</a:t>
            </a:r>
            <a:r>
              <a:rPr lang="en-US" sz="1200" dirty="0">
                <a:solidFill>
                  <a:srgbClr val="4B3B2F"/>
                </a:solidFill>
              </a:rPr>
              <a:t> </a:t>
            </a:r>
            <a:r>
              <a:rPr lang="en-US" sz="1200" dirty="0" err="1">
                <a:solidFill>
                  <a:srgbClr val="4B3B2F"/>
                </a:solidFill>
              </a:rPr>
              <a:t>học</a:t>
            </a:r>
            <a:r>
              <a:rPr lang="en-US" sz="1200" dirty="0">
                <a:solidFill>
                  <a:srgbClr val="4B3B2F"/>
                </a:solidFill>
              </a:rPr>
              <a:t> Alan Turing </a:t>
            </a:r>
            <a:r>
              <a:rPr lang="en-US" sz="1200" dirty="0" err="1">
                <a:solidFill>
                  <a:srgbClr val="4B3B2F"/>
                </a:solidFill>
              </a:rPr>
              <a:t>đã</a:t>
            </a:r>
            <a:r>
              <a:rPr lang="en-US" sz="1200" dirty="0">
                <a:solidFill>
                  <a:srgbClr val="4B3B2F"/>
                </a:solidFill>
              </a:rPr>
              <a:t> </a:t>
            </a:r>
            <a:r>
              <a:rPr lang="en-US" sz="1200" dirty="0" err="1">
                <a:solidFill>
                  <a:srgbClr val="4B3B2F"/>
                </a:solidFill>
              </a:rPr>
              <a:t>tạo</a:t>
            </a:r>
            <a:r>
              <a:rPr lang="en-US" sz="1200" dirty="0">
                <a:solidFill>
                  <a:srgbClr val="4B3B2F"/>
                </a:solidFill>
              </a:rPr>
              <a:t> </a:t>
            </a:r>
            <a:r>
              <a:rPr lang="en-US" sz="1200" dirty="0" err="1">
                <a:solidFill>
                  <a:srgbClr val="4B3B2F"/>
                </a:solidFill>
              </a:rPr>
              <a:t>ra</a:t>
            </a:r>
            <a:r>
              <a:rPr lang="en-US" sz="1200" dirty="0">
                <a:solidFill>
                  <a:srgbClr val="4B3B2F"/>
                </a:solidFill>
              </a:rPr>
              <a:t> "Turing Test (</a:t>
            </a:r>
            <a:r>
              <a:rPr lang="en-US" sz="1200" dirty="0" err="1">
                <a:solidFill>
                  <a:srgbClr val="4B3B2F"/>
                </a:solidFill>
              </a:rPr>
              <a:t>phép</a:t>
            </a:r>
            <a:r>
              <a:rPr lang="en-US" sz="1200" dirty="0">
                <a:solidFill>
                  <a:srgbClr val="4B3B2F"/>
                </a:solidFill>
              </a:rPr>
              <a:t> </a:t>
            </a:r>
            <a:r>
              <a:rPr lang="en-US" sz="1200" dirty="0" err="1">
                <a:solidFill>
                  <a:srgbClr val="4B3B2F"/>
                </a:solidFill>
              </a:rPr>
              <a:t>thử</a:t>
            </a:r>
            <a:r>
              <a:rPr lang="en-US" sz="1200" dirty="0">
                <a:solidFill>
                  <a:srgbClr val="4B3B2F"/>
                </a:solidFill>
              </a:rPr>
              <a:t> Turing)"</a:t>
            </a:r>
            <a:endParaRPr lang="vi-VN" sz="1200" dirty="0">
              <a:solidFill>
                <a:srgbClr val="4B3B2F"/>
              </a:solidFill>
            </a:endParaRPr>
          </a:p>
        </p:txBody>
      </p:sp>
      <p:sp>
        <p:nvSpPr>
          <p:cNvPr id="26" name="Hình Bầu dục 25">
            <a:extLst>
              <a:ext uri="{FF2B5EF4-FFF2-40B4-BE49-F238E27FC236}">
                <a16:creationId xmlns:a16="http://schemas.microsoft.com/office/drawing/2014/main" id="{7095D29D-718F-E69C-A08F-7813FF15FF6B}"/>
              </a:ext>
            </a:extLst>
          </p:cNvPr>
          <p:cNvSpPr/>
          <p:nvPr/>
        </p:nvSpPr>
        <p:spPr>
          <a:xfrm>
            <a:off x="8860421" y="3733191"/>
            <a:ext cx="107972" cy="107972"/>
          </a:xfrm>
          <a:prstGeom prst="ellipse">
            <a:avLst/>
          </a:prstGeom>
          <a:solidFill>
            <a:srgbClr val="7E6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ình Bầu dục 26">
            <a:extLst>
              <a:ext uri="{FF2B5EF4-FFF2-40B4-BE49-F238E27FC236}">
                <a16:creationId xmlns:a16="http://schemas.microsoft.com/office/drawing/2014/main" id="{A75B3BC7-7202-663E-62AB-368880595F38}"/>
              </a:ext>
            </a:extLst>
          </p:cNvPr>
          <p:cNvSpPr/>
          <p:nvPr/>
        </p:nvSpPr>
        <p:spPr>
          <a:xfrm>
            <a:off x="8860421" y="5130811"/>
            <a:ext cx="107972" cy="107972"/>
          </a:xfrm>
          <a:prstGeom prst="ellipse">
            <a:avLst/>
          </a:prstGeom>
          <a:noFill/>
          <a:ln>
            <a:solidFill>
              <a:srgbClr val="7E6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655029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0-#ppt_w/2"/>
                                          </p:val>
                                        </p:tav>
                                        <p:tav tm="100000">
                                          <p:val>
                                            <p:strVal val="#ppt_x"/>
                                          </p:val>
                                        </p:tav>
                                      </p:tavLst>
                                    </p:anim>
                                    <p:anim calcmode="lin" valueType="num">
                                      <p:cBhvr additive="base">
                                        <p:cTn id="8" dur="12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42" presetClass="path" presetSubtype="0" decel="100000" fill="hold" grpId="1" nodeType="withEffect">
                                  <p:stCondLst>
                                    <p:cond delay="500"/>
                                  </p:stCondLst>
                                  <p:childTnLst>
                                    <p:animMotion origin="layout" path="M 1.875E-6 4.44444E-6 L 0.00937 -0.00024 " pathEditMode="relative" rAng="0" ptsTypes="AA">
                                      <p:cBhvr>
                                        <p:cTn id="25" dur="750" spd="-100000" fill="hold"/>
                                        <p:tgtEl>
                                          <p:spTgt spid="26"/>
                                        </p:tgtEl>
                                        <p:attrNameLst>
                                          <p:attrName>ppt_x</p:attrName>
                                          <p:attrName>ppt_y</p:attrName>
                                        </p:attrNameLst>
                                      </p:cBhvr>
                                      <p:rCtr x="46900" y="-2300"/>
                                    </p:animMotion>
                                  </p:childTnLst>
                                </p:cTn>
                              </p:par>
                              <p:par>
                                <p:cTn id="26" presetID="10" presetClass="entr" presetSubtype="0" fill="hold" grpId="0" nodeType="withEffect">
                                  <p:stCondLst>
                                    <p:cond delay="7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750"/>
                                  </p:stCondLst>
                                  <p:childTnLst>
                                    <p:animMotion origin="layout" path="M 1.875E-6 4.44444E-6 L 0.00937 -0.00024 " pathEditMode="relative" rAng="0" ptsTypes="AA">
                                      <p:cBhvr>
                                        <p:cTn id="30" dur="750" spd="-100000" fill="hold"/>
                                        <p:tgtEl>
                                          <p:spTgt spid="16"/>
                                        </p:tgtEl>
                                        <p:attrNameLst>
                                          <p:attrName>ppt_x</p:attrName>
                                          <p:attrName>ppt_y</p:attrName>
                                        </p:attrNameLst>
                                      </p:cBhvr>
                                      <p:rCtr x="46900" y="-2300"/>
                                    </p:animMotion>
                                  </p:childTnLst>
                                </p:cTn>
                              </p:par>
                              <p:par>
                                <p:cTn id="31" presetID="10" presetClass="entr" presetSubtype="0" fill="hold" grpId="0" nodeType="withEffect">
                                  <p:stCondLst>
                                    <p:cond delay="10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42" presetClass="path" presetSubtype="0" decel="100000" fill="hold" grpId="1" nodeType="withEffect">
                                  <p:stCondLst>
                                    <p:cond delay="1000"/>
                                  </p:stCondLst>
                                  <p:childTnLst>
                                    <p:animMotion origin="layout" path="M 1.875E-6 4.44444E-6 L 0.00937 -0.00024 " pathEditMode="relative" rAng="0" ptsTypes="AA">
                                      <p:cBhvr>
                                        <p:cTn id="35" dur="750" spd="-100000" fill="hold"/>
                                        <p:tgtEl>
                                          <p:spTgt spid="25"/>
                                        </p:tgtEl>
                                        <p:attrNameLst>
                                          <p:attrName>ppt_x</p:attrName>
                                          <p:attrName>ppt_y</p:attrName>
                                        </p:attrNameLst>
                                      </p:cBhvr>
                                      <p:rCtr x="46900" y="-2300"/>
                                    </p:animMotion>
                                  </p:childTnLst>
                                </p:cTn>
                              </p:par>
                              <p:par>
                                <p:cTn id="36" presetID="10" presetClass="entr" presetSubtype="0" fill="hold" grpId="0" nodeType="withEffect">
                                  <p:stCondLst>
                                    <p:cond delay="100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42" presetClass="path" presetSubtype="0" decel="100000" fill="hold" grpId="1" nodeType="withEffect">
                                  <p:stCondLst>
                                    <p:cond delay="1000"/>
                                  </p:stCondLst>
                                  <p:childTnLst>
                                    <p:animMotion origin="layout" path="M 1.875E-6 4.44444E-6 L 0.00937 -0.00024 " pathEditMode="relative" rAng="0" ptsTypes="AA">
                                      <p:cBhvr>
                                        <p:cTn id="40" dur="750" spd="-100000" fill="hold"/>
                                        <p:tgtEl>
                                          <p:spTgt spid="27"/>
                                        </p:tgtEl>
                                        <p:attrNameLst>
                                          <p:attrName>ppt_x</p:attrName>
                                          <p:attrName>ppt_y</p:attrName>
                                        </p:attrNameLst>
                                      </p:cBhvr>
                                      <p:rCtr x="46900" y="-2300"/>
                                    </p:animMotion>
                                  </p:childTnLst>
                                </p:cTn>
                              </p:par>
                              <p:par>
                                <p:cTn id="41" presetID="10" presetClass="entr" presetSubtype="0" fill="hold" grpId="0" nodeType="withEffect">
                                  <p:stCondLst>
                                    <p:cond delay="125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42" presetClass="path" presetSubtype="0" decel="100000" fill="hold" grpId="1" nodeType="withEffect">
                                  <p:stCondLst>
                                    <p:cond delay="1250"/>
                                  </p:stCondLst>
                                  <p:childTnLst>
                                    <p:animMotion origin="layout" path="M 1.875E-6 4.44444E-6 L 0.00937 -0.00024 " pathEditMode="relative" rAng="0" ptsTypes="AA">
                                      <p:cBhvr>
                                        <p:cTn id="45" dur="750" spd="-100000" fill="hold"/>
                                        <p:tgtEl>
                                          <p:spTgt spid="21"/>
                                        </p:tgtEl>
                                        <p:attrNameLst>
                                          <p:attrName>ppt_x</p:attrName>
                                          <p:attrName>ppt_y</p:attrName>
                                        </p:attrNameLst>
                                      </p:cBhvr>
                                      <p:rCtr x="46900" y="-2300"/>
                                    </p:animMotion>
                                  </p:childTnLst>
                                </p:cTn>
                              </p:par>
                              <p:par>
                                <p:cTn id="46" presetID="10" presetClass="entr" presetSubtype="0" fill="hold" grpId="0" nodeType="withEffect">
                                  <p:stCondLst>
                                    <p:cond delay="15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42" presetClass="path" presetSubtype="0" decel="100000" fill="hold" grpId="1" nodeType="withEffect">
                                  <p:stCondLst>
                                    <p:cond delay="1500"/>
                                  </p:stCondLst>
                                  <p:childTnLst>
                                    <p:animMotion origin="layout" path="M -3.125E-6 -2.59259E-6 L 0.00938 -0.00023 " pathEditMode="relative" rAng="0" ptsTypes="AA">
                                      <p:cBhvr>
                                        <p:cTn id="50" dur="750" spd="-100000" fill="hold"/>
                                        <p:tgtEl>
                                          <p:spTgt spid="24"/>
                                        </p:tgtEl>
                                        <p:attrNameLst>
                                          <p:attrName>ppt_x</p:attrName>
                                          <p:attrName>ppt_y</p:attrName>
                                        </p:attrNameLst>
                                      </p:cBhvr>
                                      <p:rCtr x="469" y="-23"/>
                                    </p:animMotion>
                                  </p:childTnLst>
                                </p:cTn>
                              </p:par>
                              <p:par>
                                <p:cTn id="51" presetID="2" presetClass="entr" presetSubtype="8" decel="100000" fill="hold" grpId="0" nodeType="withEffect">
                                  <p:stCondLst>
                                    <p:cond delay="25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1250" fill="hold"/>
                                        <p:tgtEl>
                                          <p:spTgt spid="13"/>
                                        </p:tgtEl>
                                        <p:attrNameLst>
                                          <p:attrName>ppt_x</p:attrName>
                                        </p:attrNameLst>
                                      </p:cBhvr>
                                      <p:tavLst>
                                        <p:tav tm="0">
                                          <p:val>
                                            <p:strVal val="0-#ppt_w/2"/>
                                          </p:val>
                                        </p:tav>
                                        <p:tav tm="100000">
                                          <p:val>
                                            <p:strVal val="#ppt_x"/>
                                          </p:val>
                                        </p:tav>
                                      </p:tavLst>
                                    </p:anim>
                                    <p:anim calcmode="lin" valueType="num">
                                      <p:cBhvr additive="base">
                                        <p:cTn id="54" dur="1250" fill="hold"/>
                                        <p:tgtEl>
                                          <p:spTgt spid="13"/>
                                        </p:tgtEl>
                                        <p:attrNameLst>
                                          <p:attrName>ppt_y</p:attrName>
                                        </p:attrNameLst>
                                      </p:cBhvr>
                                      <p:tavLst>
                                        <p:tav tm="0">
                                          <p:val>
                                            <p:strVal val="#ppt_y"/>
                                          </p:val>
                                        </p:tav>
                                        <p:tav tm="100000">
                                          <p:val>
                                            <p:strVal val="#ppt_y"/>
                                          </p:val>
                                        </p:tav>
                                      </p:tavLst>
                                    </p:anim>
                                  </p:childTnLst>
                                </p:cTn>
                              </p:par>
                              <p:par>
                                <p:cTn id="55" presetID="2" presetClass="entr" presetSubtype="8" decel="100000" fill="hold" grpId="0" nodeType="withEffect">
                                  <p:stCondLst>
                                    <p:cond delay="50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1250" fill="hold"/>
                                        <p:tgtEl>
                                          <p:spTgt spid="14"/>
                                        </p:tgtEl>
                                        <p:attrNameLst>
                                          <p:attrName>ppt_x</p:attrName>
                                        </p:attrNameLst>
                                      </p:cBhvr>
                                      <p:tavLst>
                                        <p:tav tm="0">
                                          <p:val>
                                            <p:strVal val="0-#ppt_w/2"/>
                                          </p:val>
                                        </p:tav>
                                        <p:tav tm="100000">
                                          <p:val>
                                            <p:strVal val="#ppt_x"/>
                                          </p:val>
                                        </p:tav>
                                      </p:tavLst>
                                    </p:anim>
                                    <p:anim calcmode="lin" valueType="num">
                                      <p:cBhvr additive="base">
                                        <p:cTn id="58" dur="12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3" grpId="0"/>
      <p:bldP spid="14" grpId="0"/>
      <p:bldP spid="15" grpId="0"/>
      <p:bldP spid="16" grpId="0"/>
      <p:bldP spid="16" grpId="1"/>
      <p:bldP spid="21" grpId="0"/>
      <p:bldP spid="21" grpId="1"/>
      <p:bldP spid="23" grpId="0"/>
      <p:bldP spid="24" grpId="0"/>
      <p:bldP spid="24" grpId="1"/>
      <p:bldP spid="25" grpId="0"/>
      <p:bldP spid="25" grpId="1"/>
      <p:bldP spid="26" grpId="0" animBg="1"/>
      <p:bldP spid="26" grpId="1" animBg="1"/>
      <p:bldP spid="27" grpId="0" animBg="1"/>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Hộp Văn bản 29">
            <a:extLst>
              <a:ext uri="{FF2B5EF4-FFF2-40B4-BE49-F238E27FC236}">
                <a16:creationId xmlns:a16="http://schemas.microsoft.com/office/drawing/2014/main" id="{834C1013-80E2-0F99-98D8-80B32A162B66}"/>
              </a:ext>
            </a:extLst>
          </p:cNvPr>
          <p:cNvSpPr txBox="1"/>
          <p:nvPr/>
        </p:nvSpPr>
        <p:spPr>
          <a:xfrm>
            <a:off x="3991027" y="853415"/>
            <a:ext cx="4228800" cy="1200329"/>
          </a:xfrm>
          <a:prstGeom prst="rect">
            <a:avLst/>
          </a:prstGeom>
          <a:noFill/>
        </p:spPr>
        <p:txBody>
          <a:bodyPr wrap="square">
            <a:spAutoFit/>
          </a:bodyPr>
          <a:lstStyle/>
          <a:p>
            <a:pPr algn="ctr"/>
            <a:r>
              <a:rPr lang="en-US" sz="7200" i="1" dirty="0">
                <a:solidFill>
                  <a:srgbClr val="E7E2DE"/>
                </a:solidFill>
                <a:latin typeface="+mj-lt"/>
              </a:rPr>
              <a:t>Machine</a:t>
            </a:r>
            <a:endParaRPr lang="vi-VN" sz="7200" i="1" dirty="0">
              <a:solidFill>
                <a:srgbClr val="E7E2DE"/>
              </a:solidFill>
              <a:latin typeface="+mj-lt"/>
            </a:endParaRPr>
          </a:p>
        </p:txBody>
      </p:sp>
      <p:sp>
        <p:nvSpPr>
          <p:cNvPr id="3" name="Hình tự do: Hình 2">
            <a:extLst>
              <a:ext uri="{FF2B5EF4-FFF2-40B4-BE49-F238E27FC236}">
                <a16:creationId xmlns:a16="http://schemas.microsoft.com/office/drawing/2014/main" id="{63C1B3B7-DE19-3F6D-CD63-F1731592376D}"/>
              </a:ext>
            </a:extLst>
          </p:cNvPr>
          <p:cNvSpPr/>
          <p:nvPr/>
        </p:nvSpPr>
        <p:spPr>
          <a:xfrm>
            <a:off x="707151" y="376971"/>
            <a:ext cx="247730" cy="156852"/>
          </a:xfrm>
          <a:custGeom>
            <a:avLst/>
            <a:gdLst>
              <a:gd name="connsiteX0" fmla="*/ 127346 w 2781300"/>
              <a:gd name="connsiteY0" fmla="*/ 1506310 h 1761002"/>
              <a:gd name="connsiteX1" fmla="*/ 2653954 w 2781300"/>
              <a:gd name="connsiteY1" fmla="*/ 1506310 h 1761002"/>
              <a:gd name="connsiteX2" fmla="*/ 2781300 w 2781300"/>
              <a:gd name="connsiteY2" fmla="*/ 1633656 h 1761002"/>
              <a:gd name="connsiteX3" fmla="*/ 2653954 w 2781300"/>
              <a:gd name="connsiteY3" fmla="*/ 1761002 h 1761002"/>
              <a:gd name="connsiteX4" fmla="*/ 127346 w 2781300"/>
              <a:gd name="connsiteY4" fmla="*/ 1761002 h 1761002"/>
              <a:gd name="connsiteX5" fmla="*/ 0 w 2781300"/>
              <a:gd name="connsiteY5" fmla="*/ 1633656 h 1761002"/>
              <a:gd name="connsiteX6" fmla="*/ 127346 w 2781300"/>
              <a:gd name="connsiteY6" fmla="*/ 1506310 h 1761002"/>
              <a:gd name="connsiteX7" fmla="*/ 154269 w 2781300"/>
              <a:gd name="connsiteY7" fmla="*/ 885032 h 1761002"/>
              <a:gd name="connsiteX8" fmla="*/ 2627031 w 2781300"/>
              <a:gd name="connsiteY8" fmla="*/ 885032 h 1761002"/>
              <a:gd name="connsiteX9" fmla="*/ 2781300 w 2781300"/>
              <a:gd name="connsiteY9" fmla="*/ 1039301 h 1761002"/>
              <a:gd name="connsiteX10" fmla="*/ 2781300 w 2781300"/>
              <a:gd name="connsiteY10" fmla="*/ 1213033 h 1761002"/>
              <a:gd name="connsiteX11" fmla="*/ 2627031 w 2781300"/>
              <a:gd name="connsiteY11" fmla="*/ 1367302 h 1761002"/>
              <a:gd name="connsiteX12" fmla="*/ 154269 w 2781300"/>
              <a:gd name="connsiteY12" fmla="*/ 1367302 h 1761002"/>
              <a:gd name="connsiteX13" fmla="*/ 0 w 2781300"/>
              <a:gd name="connsiteY13" fmla="*/ 1213033 h 1761002"/>
              <a:gd name="connsiteX14" fmla="*/ 0 w 2781300"/>
              <a:gd name="connsiteY14" fmla="*/ 1039301 h 1761002"/>
              <a:gd name="connsiteX15" fmla="*/ 154269 w 2781300"/>
              <a:gd name="connsiteY15" fmla="*/ 885032 h 1761002"/>
              <a:gd name="connsiteX16" fmla="*/ 238638 w 2781300"/>
              <a:gd name="connsiteY16" fmla="*/ 0 h 1761002"/>
              <a:gd name="connsiteX17" fmla="*/ 2542662 w 2781300"/>
              <a:gd name="connsiteY17" fmla="*/ 0 h 1761002"/>
              <a:gd name="connsiteX18" fmla="*/ 2781300 w 2781300"/>
              <a:gd name="connsiteY18" fmla="*/ 238638 h 1761002"/>
              <a:gd name="connsiteX19" fmla="*/ 2781300 w 2781300"/>
              <a:gd name="connsiteY19" fmla="*/ 507386 h 1761002"/>
              <a:gd name="connsiteX20" fmla="*/ 2542662 w 2781300"/>
              <a:gd name="connsiteY20" fmla="*/ 746024 h 1761002"/>
              <a:gd name="connsiteX21" fmla="*/ 238638 w 2781300"/>
              <a:gd name="connsiteY21" fmla="*/ 746024 h 1761002"/>
              <a:gd name="connsiteX22" fmla="*/ 0 w 2781300"/>
              <a:gd name="connsiteY22" fmla="*/ 507386 h 1761002"/>
              <a:gd name="connsiteX23" fmla="*/ 0 w 2781300"/>
              <a:gd name="connsiteY23" fmla="*/ 238638 h 1761002"/>
              <a:gd name="connsiteX24" fmla="*/ 238638 w 2781300"/>
              <a:gd name="connsiteY24" fmla="*/ 0 h 17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81300" h="1761002">
                <a:moveTo>
                  <a:pt x="127346" y="1506310"/>
                </a:moveTo>
                <a:lnTo>
                  <a:pt x="2653954" y="1506310"/>
                </a:lnTo>
                <a:cubicBezTo>
                  <a:pt x="2724285" y="1506310"/>
                  <a:pt x="2781300" y="1563325"/>
                  <a:pt x="2781300" y="1633656"/>
                </a:cubicBezTo>
                <a:cubicBezTo>
                  <a:pt x="2781300" y="1703987"/>
                  <a:pt x="2724285" y="1761002"/>
                  <a:pt x="2653954" y="1761002"/>
                </a:cubicBezTo>
                <a:lnTo>
                  <a:pt x="127346" y="1761002"/>
                </a:lnTo>
                <a:cubicBezTo>
                  <a:pt x="57015" y="1761002"/>
                  <a:pt x="0" y="1703987"/>
                  <a:pt x="0" y="1633656"/>
                </a:cubicBezTo>
                <a:cubicBezTo>
                  <a:pt x="0" y="1563325"/>
                  <a:pt x="57015" y="1506310"/>
                  <a:pt x="127346" y="1506310"/>
                </a:cubicBezTo>
                <a:close/>
                <a:moveTo>
                  <a:pt x="154269" y="885032"/>
                </a:moveTo>
                <a:lnTo>
                  <a:pt x="2627031" y="885032"/>
                </a:lnTo>
                <a:cubicBezTo>
                  <a:pt x="2712231" y="885032"/>
                  <a:pt x="2781300" y="954101"/>
                  <a:pt x="2781300" y="1039301"/>
                </a:cubicBezTo>
                <a:lnTo>
                  <a:pt x="2781300" y="1213033"/>
                </a:lnTo>
                <a:cubicBezTo>
                  <a:pt x="2781300" y="1298233"/>
                  <a:pt x="2712231" y="1367302"/>
                  <a:pt x="2627031" y="1367302"/>
                </a:cubicBezTo>
                <a:lnTo>
                  <a:pt x="154269" y="1367302"/>
                </a:lnTo>
                <a:cubicBezTo>
                  <a:pt x="69069" y="1367302"/>
                  <a:pt x="0" y="1298233"/>
                  <a:pt x="0" y="1213033"/>
                </a:cubicBezTo>
                <a:lnTo>
                  <a:pt x="0" y="1039301"/>
                </a:lnTo>
                <a:cubicBezTo>
                  <a:pt x="0" y="954101"/>
                  <a:pt x="69069" y="885032"/>
                  <a:pt x="154269" y="885032"/>
                </a:cubicBezTo>
                <a:close/>
                <a:moveTo>
                  <a:pt x="238638" y="0"/>
                </a:moveTo>
                <a:lnTo>
                  <a:pt x="2542662" y="0"/>
                </a:lnTo>
                <a:cubicBezTo>
                  <a:pt x="2674458" y="0"/>
                  <a:pt x="2781300" y="106842"/>
                  <a:pt x="2781300" y="238638"/>
                </a:cubicBezTo>
                <a:lnTo>
                  <a:pt x="2781300" y="507386"/>
                </a:lnTo>
                <a:cubicBezTo>
                  <a:pt x="2781300" y="639182"/>
                  <a:pt x="2674458" y="746024"/>
                  <a:pt x="2542662" y="746024"/>
                </a:cubicBezTo>
                <a:lnTo>
                  <a:pt x="238638" y="746024"/>
                </a:lnTo>
                <a:cubicBezTo>
                  <a:pt x="106842" y="746024"/>
                  <a:pt x="0" y="639182"/>
                  <a:pt x="0" y="507386"/>
                </a:cubicBezTo>
                <a:lnTo>
                  <a:pt x="0" y="238638"/>
                </a:lnTo>
                <a:cubicBezTo>
                  <a:pt x="0" y="106842"/>
                  <a:pt x="106842" y="0"/>
                  <a:pt x="23863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 name="Đồ họa 54" descr="Cat with solid fill">
            <a:extLst>
              <a:ext uri="{FF2B5EF4-FFF2-40B4-BE49-F238E27FC236}">
                <a16:creationId xmlns:a16="http://schemas.microsoft.com/office/drawing/2014/main" id="{8A061786-3311-C5FB-221B-5B244D670E2B}"/>
              </a:ext>
            </a:extLst>
          </p:cNvPr>
          <p:cNvSpPr/>
          <p:nvPr/>
        </p:nvSpPr>
        <p:spPr>
          <a:xfrm flipH="1">
            <a:off x="11337648" y="358166"/>
            <a:ext cx="147201" cy="194462"/>
          </a:xfrm>
          <a:custGeom>
            <a:avLst/>
            <a:gdLst>
              <a:gd name="connsiteX0" fmla="*/ 575310 w 581025"/>
              <a:gd name="connsiteY0" fmla="*/ 159880 h 767574"/>
              <a:gd name="connsiteX1" fmla="*/ 495300 w 581025"/>
              <a:gd name="connsiteY1" fmla="*/ 43675 h 767574"/>
              <a:gd name="connsiteX2" fmla="*/ 495300 w 581025"/>
              <a:gd name="connsiteY2" fmla="*/ 9385 h 767574"/>
              <a:gd name="connsiteX3" fmla="*/ 479108 w 581025"/>
              <a:gd name="connsiteY3" fmla="*/ 2717 h 767574"/>
              <a:gd name="connsiteX4" fmla="*/ 347663 w 581025"/>
              <a:gd name="connsiteY4" fmla="*/ 125590 h 767574"/>
              <a:gd name="connsiteX5" fmla="*/ 323850 w 581025"/>
              <a:gd name="connsiteY5" fmla="*/ 180835 h 767574"/>
              <a:gd name="connsiteX6" fmla="*/ 323850 w 581025"/>
              <a:gd name="connsiteY6" fmla="*/ 186550 h 767574"/>
              <a:gd name="connsiteX7" fmla="*/ 104775 w 581025"/>
              <a:gd name="connsiteY7" fmla="*/ 558025 h 767574"/>
              <a:gd name="connsiteX8" fmla="*/ 111443 w 581025"/>
              <a:gd name="connsiteY8" fmla="*/ 646608 h 767574"/>
              <a:gd name="connsiteX9" fmla="*/ 104775 w 581025"/>
              <a:gd name="connsiteY9" fmla="*/ 640892 h 767574"/>
              <a:gd name="connsiteX10" fmla="*/ 57150 w 581025"/>
              <a:gd name="connsiteY10" fmla="*/ 472300 h 767574"/>
              <a:gd name="connsiteX11" fmla="*/ 91440 w 581025"/>
              <a:gd name="connsiteY11" fmla="*/ 366572 h 767574"/>
              <a:gd name="connsiteX12" fmla="*/ 96203 w 581025"/>
              <a:gd name="connsiteY12" fmla="*/ 195122 h 767574"/>
              <a:gd name="connsiteX13" fmla="*/ 56197 w 581025"/>
              <a:gd name="connsiteY13" fmla="*/ 195122 h 767574"/>
              <a:gd name="connsiteX14" fmla="*/ 56197 w 581025"/>
              <a:gd name="connsiteY14" fmla="*/ 235127 h 767574"/>
              <a:gd name="connsiteX15" fmla="*/ 40957 w 581025"/>
              <a:gd name="connsiteY15" fmla="*/ 340855 h 767574"/>
              <a:gd name="connsiteX16" fmla="*/ 0 w 581025"/>
              <a:gd name="connsiteY16" fmla="*/ 472300 h 767574"/>
              <a:gd name="connsiteX17" fmla="*/ 66675 w 581025"/>
              <a:gd name="connsiteY17" fmla="*/ 683755 h 767574"/>
              <a:gd name="connsiteX18" fmla="*/ 131445 w 581025"/>
              <a:gd name="connsiteY18" fmla="*/ 718045 h 767574"/>
              <a:gd name="connsiteX19" fmla="*/ 180975 w 581025"/>
              <a:gd name="connsiteY19" fmla="*/ 767575 h 767574"/>
              <a:gd name="connsiteX20" fmla="*/ 295275 w 581025"/>
              <a:gd name="connsiteY20" fmla="*/ 767575 h 767574"/>
              <a:gd name="connsiteX21" fmla="*/ 323850 w 581025"/>
              <a:gd name="connsiteY21" fmla="*/ 739000 h 767574"/>
              <a:gd name="connsiteX22" fmla="*/ 299085 w 581025"/>
              <a:gd name="connsiteY22" fmla="*/ 710425 h 767574"/>
              <a:gd name="connsiteX23" fmla="*/ 266700 w 581025"/>
              <a:gd name="connsiteY23" fmla="*/ 710425 h 767574"/>
              <a:gd name="connsiteX24" fmla="*/ 333375 w 581025"/>
              <a:gd name="connsiteY24" fmla="*/ 577075 h 767574"/>
              <a:gd name="connsiteX25" fmla="*/ 279083 w 581025"/>
              <a:gd name="connsiteY25" fmla="*/ 465632 h 767574"/>
              <a:gd name="connsiteX26" fmla="*/ 273368 w 581025"/>
              <a:gd name="connsiteY26" fmla="*/ 446582 h 767574"/>
              <a:gd name="connsiteX27" fmla="*/ 292418 w 581025"/>
              <a:gd name="connsiteY27" fmla="*/ 440867 h 767574"/>
              <a:gd name="connsiteX28" fmla="*/ 361950 w 581025"/>
              <a:gd name="connsiteY28" fmla="*/ 577075 h 767574"/>
              <a:gd name="connsiteX29" fmla="*/ 342900 w 581025"/>
              <a:gd name="connsiteY29" fmla="*/ 667562 h 767574"/>
              <a:gd name="connsiteX30" fmla="*/ 342900 w 581025"/>
              <a:gd name="connsiteY30" fmla="*/ 739000 h 767574"/>
              <a:gd name="connsiteX31" fmla="*/ 371475 w 581025"/>
              <a:gd name="connsiteY31" fmla="*/ 767575 h 767574"/>
              <a:gd name="connsiteX32" fmla="*/ 400050 w 581025"/>
              <a:gd name="connsiteY32" fmla="*/ 739000 h 767574"/>
              <a:gd name="connsiteX33" fmla="*/ 400050 w 581025"/>
              <a:gd name="connsiteY33" fmla="*/ 651370 h 767574"/>
              <a:gd name="connsiteX34" fmla="*/ 419100 w 581025"/>
              <a:gd name="connsiteY34" fmla="*/ 625652 h 767574"/>
              <a:gd name="connsiteX35" fmla="*/ 419100 w 581025"/>
              <a:gd name="connsiteY35" fmla="*/ 739000 h 767574"/>
              <a:gd name="connsiteX36" fmla="*/ 447675 w 581025"/>
              <a:gd name="connsiteY36" fmla="*/ 767575 h 767574"/>
              <a:gd name="connsiteX37" fmla="*/ 476250 w 581025"/>
              <a:gd name="connsiteY37" fmla="*/ 739000 h 767574"/>
              <a:gd name="connsiteX38" fmla="*/ 476250 w 581025"/>
              <a:gd name="connsiteY38" fmla="*/ 485635 h 767574"/>
              <a:gd name="connsiteX39" fmla="*/ 485775 w 581025"/>
              <a:gd name="connsiteY39" fmla="*/ 415150 h 767574"/>
              <a:gd name="connsiteX40" fmla="*/ 466725 w 581025"/>
              <a:gd name="connsiteY40" fmla="*/ 291325 h 767574"/>
              <a:gd name="connsiteX41" fmla="*/ 504825 w 581025"/>
              <a:gd name="connsiteY41" fmla="*/ 253225 h 767574"/>
              <a:gd name="connsiteX42" fmla="*/ 581025 w 581025"/>
              <a:gd name="connsiteY42" fmla="*/ 177025 h 767574"/>
              <a:gd name="connsiteX43" fmla="*/ 575310 w 581025"/>
              <a:gd name="connsiteY43" fmla="*/ 159880 h 7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025" h="767574">
                <a:moveTo>
                  <a:pt x="575310" y="159880"/>
                </a:moveTo>
                <a:lnTo>
                  <a:pt x="495300" y="43675"/>
                </a:lnTo>
                <a:lnTo>
                  <a:pt x="495300" y="9385"/>
                </a:lnTo>
                <a:cubicBezTo>
                  <a:pt x="495300" y="812"/>
                  <a:pt x="484823" y="-2998"/>
                  <a:pt x="479108" y="2717"/>
                </a:cubicBezTo>
                <a:lnTo>
                  <a:pt x="347663" y="125590"/>
                </a:lnTo>
                <a:cubicBezTo>
                  <a:pt x="332423" y="139877"/>
                  <a:pt x="323850" y="159880"/>
                  <a:pt x="323850" y="180835"/>
                </a:cubicBezTo>
                <a:lnTo>
                  <a:pt x="323850" y="186550"/>
                </a:lnTo>
                <a:cubicBezTo>
                  <a:pt x="323850" y="267512"/>
                  <a:pt x="104775" y="300850"/>
                  <a:pt x="104775" y="558025"/>
                </a:cubicBezTo>
                <a:cubicBezTo>
                  <a:pt x="104775" y="592315"/>
                  <a:pt x="106680" y="621842"/>
                  <a:pt x="111443" y="646608"/>
                </a:cubicBezTo>
                <a:cubicBezTo>
                  <a:pt x="109538" y="644702"/>
                  <a:pt x="107632" y="642797"/>
                  <a:pt x="104775" y="640892"/>
                </a:cubicBezTo>
                <a:cubicBezTo>
                  <a:pt x="82868" y="619937"/>
                  <a:pt x="57150" y="573265"/>
                  <a:pt x="57150" y="472300"/>
                </a:cubicBezTo>
                <a:cubicBezTo>
                  <a:pt x="57150" y="437057"/>
                  <a:pt x="74295" y="400862"/>
                  <a:pt x="91440" y="366572"/>
                </a:cubicBezTo>
                <a:cubicBezTo>
                  <a:pt x="118110" y="311327"/>
                  <a:pt x="148590" y="248462"/>
                  <a:pt x="96203" y="195122"/>
                </a:cubicBezTo>
                <a:cubicBezTo>
                  <a:pt x="84773" y="183692"/>
                  <a:pt x="66675" y="183692"/>
                  <a:pt x="56197" y="195122"/>
                </a:cubicBezTo>
                <a:cubicBezTo>
                  <a:pt x="44768" y="206552"/>
                  <a:pt x="44768" y="224650"/>
                  <a:pt x="56197" y="235127"/>
                </a:cubicBezTo>
                <a:cubicBezTo>
                  <a:pt x="78105" y="257035"/>
                  <a:pt x="68580" y="282752"/>
                  <a:pt x="40957" y="340855"/>
                </a:cubicBezTo>
                <a:cubicBezTo>
                  <a:pt x="20955" y="379907"/>
                  <a:pt x="0" y="424675"/>
                  <a:pt x="0" y="472300"/>
                </a:cubicBezTo>
                <a:cubicBezTo>
                  <a:pt x="0" y="570408"/>
                  <a:pt x="22860" y="641845"/>
                  <a:pt x="66675" y="683755"/>
                </a:cubicBezTo>
                <a:cubicBezTo>
                  <a:pt x="89535" y="705662"/>
                  <a:pt x="114300" y="714235"/>
                  <a:pt x="131445" y="718045"/>
                </a:cubicBezTo>
                <a:cubicBezTo>
                  <a:pt x="149543" y="756145"/>
                  <a:pt x="171450" y="767575"/>
                  <a:pt x="180975" y="767575"/>
                </a:cubicBezTo>
                <a:lnTo>
                  <a:pt x="295275" y="767575"/>
                </a:lnTo>
                <a:cubicBezTo>
                  <a:pt x="311468" y="767575"/>
                  <a:pt x="323850" y="755192"/>
                  <a:pt x="323850" y="739000"/>
                </a:cubicBezTo>
                <a:cubicBezTo>
                  <a:pt x="323850" y="724712"/>
                  <a:pt x="313373" y="712330"/>
                  <a:pt x="299085" y="710425"/>
                </a:cubicBezTo>
                <a:lnTo>
                  <a:pt x="266700" y="710425"/>
                </a:lnTo>
                <a:cubicBezTo>
                  <a:pt x="302895" y="690422"/>
                  <a:pt x="333375" y="649465"/>
                  <a:pt x="333375" y="577075"/>
                </a:cubicBezTo>
                <a:cubicBezTo>
                  <a:pt x="333375" y="514210"/>
                  <a:pt x="320993" y="488492"/>
                  <a:pt x="279083" y="465632"/>
                </a:cubicBezTo>
                <a:cubicBezTo>
                  <a:pt x="272415" y="461822"/>
                  <a:pt x="269558" y="453250"/>
                  <a:pt x="273368" y="446582"/>
                </a:cubicBezTo>
                <a:cubicBezTo>
                  <a:pt x="277178" y="439915"/>
                  <a:pt x="285750" y="437057"/>
                  <a:pt x="292418" y="440867"/>
                </a:cubicBezTo>
                <a:cubicBezTo>
                  <a:pt x="350520" y="471347"/>
                  <a:pt x="361950" y="514210"/>
                  <a:pt x="361950" y="577075"/>
                </a:cubicBezTo>
                <a:cubicBezTo>
                  <a:pt x="361950" y="611365"/>
                  <a:pt x="355283" y="641845"/>
                  <a:pt x="342900" y="667562"/>
                </a:cubicBezTo>
                <a:lnTo>
                  <a:pt x="342900" y="739000"/>
                </a:lnTo>
                <a:cubicBezTo>
                  <a:pt x="342900" y="755192"/>
                  <a:pt x="355283" y="767575"/>
                  <a:pt x="371475" y="767575"/>
                </a:cubicBezTo>
                <a:cubicBezTo>
                  <a:pt x="387668" y="767575"/>
                  <a:pt x="400050" y="755192"/>
                  <a:pt x="400050" y="739000"/>
                </a:cubicBezTo>
                <a:lnTo>
                  <a:pt x="400050" y="651370"/>
                </a:lnTo>
                <a:cubicBezTo>
                  <a:pt x="406718" y="643750"/>
                  <a:pt x="413385" y="635177"/>
                  <a:pt x="419100" y="625652"/>
                </a:cubicBezTo>
                <a:lnTo>
                  <a:pt x="419100" y="739000"/>
                </a:lnTo>
                <a:cubicBezTo>
                  <a:pt x="419100" y="755192"/>
                  <a:pt x="431483" y="767575"/>
                  <a:pt x="447675" y="767575"/>
                </a:cubicBezTo>
                <a:cubicBezTo>
                  <a:pt x="463867" y="767575"/>
                  <a:pt x="476250" y="755192"/>
                  <a:pt x="476250" y="739000"/>
                </a:cubicBezTo>
                <a:lnTo>
                  <a:pt x="476250" y="485635"/>
                </a:lnTo>
                <a:cubicBezTo>
                  <a:pt x="482917" y="457060"/>
                  <a:pt x="485775" y="432295"/>
                  <a:pt x="485775" y="415150"/>
                </a:cubicBezTo>
                <a:cubicBezTo>
                  <a:pt x="485775" y="339902"/>
                  <a:pt x="466725" y="332282"/>
                  <a:pt x="466725" y="291325"/>
                </a:cubicBezTo>
                <a:cubicBezTo>
                  <a:pt x="466725" y="270370"/>
                  <a:pt x="483870" y="253225"/>
                  <a:pt x="504825" y="253225"/>
                </a:cubicBezTo>
                <a:cubicBezTo>
                  <a:pt x="546735" y="253225"/>
                  <a:pt x="581025" y="218935"/>
                  <a:pt x="581025" y="177025"/>
                </a:cubicBezTo>
                <a:cubicBezTo>
                  <a:pt x="581025" y="170357"/>
                  <a:pt x="579120" y="164642"/>
                  <a:pt x="575310" y="159880"/>
                </a:cubicBezTo>
                <a:close/>
              </a:path>
            </a:pathLst>
          </a:custGeom>
          <a:solidFill>
            <a:srgbClr val="000000"/>
          </a:solidFill>
          <a:ln w="9525" cap="flat">
            <a:noFill/>
            <a:prstDash val="solid"/>
            <a:miter/>
          </a:ln>
        </p:spPr>
        <p:txBody>
          <a:bodyPr rtlCol="0" anchor="ctr"/>
          <a:lstStyle/>
          <a:p>
            <a:endParaRPr lang="vi-VN"/>
          </a:p>
        </p:txBody>
      </p:sp>
      <p:sp>
        <p:nvSpPr>
          <p:cNvPr id="5" name="Hộp Văn bản 4">
            <a:extLst>
              <a:ext uri="{FF2B5EF4-FFF2-40B4-BE49-F238E27FC236}">
                <a16:creationId xmlns:a16="http://schemas.microsoft.com/office/drawing/2014/main" id="{3AC7DB96-68B2-28EF-B93A-95A5DB2AD182}"/>
              </a:ext>
            </a:extLst>
          </p:cNvPr>
          <p:cNvSpPr txBox="1"/>
          <p:nvPr/>
        </p:nvSpPr>
        <p:spPr>
          <a:xfrm>
            <a:off x="7050236" y="363064"/>
            <a:ext cx="734864" cy="184666"/>
          </a:xfrm>
          <a:prstGeom prst="rect">
            <a:avLst/>
          </a:prstGeom>
          <a:noFill/>
        </p:spPr>
        <p:txBody>
          <a:bodyPr wrap="square">
            <a:spAutoFit/>
          </a:bodyPr>
          <a:lstStyle/>
          <a:p>
            <a:pPr algn="ctr"/>
            <a:r>
              <a:rPr lang="en-US" sz="600" b="1" dirty="0"/>
              <a:t>Food Cook</a:t>
            </a:r>
            <a:endParaRPr lang="vi-VN" sz="600" b="1" dirty="0"/>
          </a:p>
        </p:txBody>
      </p:sp>
      <p:sp>
        <p:nvSpPr>
          <p:cNvPr id="6" name="Hộp Văn bản 5">
            <a:extLst>
              <a:ext uri="{FF2B5EF4-FFF2-40B4-BE49-F238E27FC236}">
                <a16:creationId xmlns:a16="http://schemas.microsoft.com/office/drawing/2014/main" id="{3D165B28-6CAE-81B7-52A0-44D5951FECF4}"/>
              </a:ext>
            </a:extLst>
          </p:cNvPr>
          <p:cNvSpPr txBox="1"/>
          <p:nvPr/>
        </p:nvSpPr>
        <p:spPr>
          <a:xfrm>
            <a:off x="8125557" y="363064"/>
            <a:ext cx="734864" cy="184666"/>
          </a:xfrm>
          <a:prstGeom prst="rect">
            <a:avLst/>
          </a:prstGeom>
          <a:noFill/>
        </p:spPr>
        <p:txBody>
          <a:bodyPr wrap="square">
            <a:spAutoFit/>
          </a:bodyPr>
          <a:lstStyle/>
          <a:p>
            <a:pPr algn="ctr"/>
            <a:r>
              <a:rPr lang="en-US" sz="600" b="1" dirty="0"/>
              <a:t>AI Bots</a:t>
            </a:r>
            <a:endParaRPr lang="vi-VN" sz="600" b="1" dirty="0"/>
          </a:p>
        </p:txBody>
      </p:sp>
      <p:sp>
        <p:nvSpPr>
          <p:cNvPr id="7" name="Đồ họa 61" descr="Kitten with solid fill">
            <a:extLst>
              <a:ext uri="{FF2B5EF4-FFF2-40B4-BE49-F238E27FC236}">
                <a16:creationId xmlns:a16="http://schemas.microsoft.com/office/drawing/2014/main" id="{E2B9AD1E-2F82-1B7B-3573-22D3246CCE8D}"/>
              </a:ext>
            </a:extLst>
          </p:cNvPr>
          <p:cNvSpPr/>
          <p:nvPr/>
        </p:nvSpPr>
        <p:spPr>
          <a:xfrm>
            <a:off x="11205666" y="6391776"/>
            <a:ext cx="281178" cy="207169"/>
          </a:xfrm>
          <a:custGeom>
            <a:avLst/>
            <a:gdLst>
              <a:gd name="connsiteX0" fmla="*/ 392647 w 395574"/>
              <a:gd name="connsiteY0" fmla="*/ 87983 h 291455"/>
              <a:gd name="connsiteX1" fmla="*/ 390418 w 395574"/>
              <a:gd name="connsiteY1" fmla="*/ 85749 h 291455"/>
              <a:gd name="connsiteX2" fmla="*/ 389408 w 395574"/>
              <a:gd name="connsiteY2" fmla="*/ 83063 h 291455"/>
              <a:gd name="connsiteX3" fmla="*/ 391094 w 395574"/>
              <a:gd name="connsiteY3" fmla="*/ 58346 h 291455"/>
              <a:gd name="connsiteX4" fmla="*/ 384369 w 395574"/>
              <a:gd name="connsiteY4" fmla="*/ 38367 h 291455"/>
              <a:gd name="connsiteX5" fmla="*/ 378955 w 395574"/>
              <a:gd name="connsiteY5" fmla="*/ 32176 h 291455"/>
              <a:gd name="connsiteX6" fmla="*/ 387465 w 395574"/>
              <a:gd name="connsiteY6" fmla="*/ 14902 h 291455"/>
              <a:gd name="connsiteX7" fmla="*/ 385757 w 395574"/>
              <a:gd name="connsiteY7" fmla="*/ 9870 h 291455"/>
              <a:gd name="connsiteX8" fmla="*/ 384098 w 395574"/>
              <a:gd name="connsiteY8" fmla="*/ 9482 h 291455"/>
              <a:gd name="connsiteX9" fmla="*/ 381869 w 395574"/>
              <a:gd name="connsiteY9" fmla="*/ 10249 h 291455"/>
              <a:gd name="connsiteX10" fmla="*/ 360405 w 395574"/>
              <a:gd name="connsiteY10" fmla="*/ 26265 h 291455"/>
              <a:gd name="connsiteX11" fmla="*/ 360405 w 395574"/>
              <a:gd name="connsiteY11" fmla="*/ 3691 h 291455"/>
              <a:gd name="connsiteX12" fmla="*/ 356743 w 395574"/>
              <a:gd name="connsiteY12" fmla="*/ 0 h 291455"/>
              <a:gd name="connsiteX13" fmla="*/ 356690 w 395574"/>
              <a:gd name="connsiteY13" fmla="*/ 0 h 291455"/>
              <a:gd name="connsiteX14" fmla="*/ 353980 w 395574"/>
              <a:gd name="connsiteY14" fmla="*/ 1224 h 291455"/>
              <a:gd name="connsiteX15" fmla="*/ 338945 w 395574"/>
              <a:gd name="connsiteY15" fmla="*/ 17922 h 291455"/>
              <a:gd name="connsiteX16" fmla="*/ 333511 w 395574"/>
              <a:gd name="connsiteY16" fmla="*/ 21893 h 291455"/>
              <a:gd name="connsiteX17" fmla="*/ 323605 w 395574"/>
              <a:gd name="connsiteY17" fmla="*/ 26375 h 291455"/>
              <a:gd name="connsiteX18" fmla="*/ 294196 w 395574"/>
              <a:gd name="connsiteY18" fmla="*/ 52854 h 291455"/>
              <a:gd name="connsiteX19" fmla="*/ 273360 w 395574"/>
              <a:gd name="connsiteY19" fmla="*/ 88492 h 291455"/>
              <a:gd name="connsiteX20" fmla="*/ 256882 w 395574"/>
              <a:gd name="connsiteY20" fmla="*/ 99194 h 291455"/>
              <a:gd name="connsiteX21" fmla="*/ 229350 w 395574"/>
              <a:gd name="connsiteY21" fmla="*/ 102242 h 291455"/>
              <a:gd name="connsiteX22" fmla="*/ 178910 w 395574"/>
              <a:gd name="connsiteY22" fmla="*/ 121434 h 291455"/>
              <a:gd name="connsiteX23" fmla="*/ 163270 w 395574"/>
              <a:gd name="connsiteY23" fmla="*/ 132183 h 291455"/>
              <a:gd name="connsiteX24" fmla="*/ 129933 w 395574"/>
              <a:gd name="connsiteY24" fmla="*/ 167721 h 291455"/>
              <a:gd name="connsiteX25" fmla="*/ 115645 w 395574"/>
              <a:gd name="connsiteY25" fmla="*/ 191624 h 291455"/>
              <a:gd name="connsiteX26" fmla="*/ 92728 w 395574"/>
              <a:gd name="connsiteY26" fmla="*/ 211627 h 291455"/>
              <a:gd name="connsiteX27" fmla="*/ 51295 w 395574"/>
              <a:gd name="connsiteY27" fmla="*/ 218794 h 291455"/>
              <a:gd name="connsiteX28" fmla="*/ 16857 w 395574"/>
              <a:gd name="connsiteY28" fmla="*/ 215460 h 291455"/>
              <a:gd name="connsiteX29" fmla="*/ 14304 w 395574"/>
              <a:gd name="connsiteY29" fmla="*/ 215256 h 291455"/>
              <a:gd name="connsiteX30" fmla="*/ 0 w 395574"/>
              <a:gd name="connsiteY30" fmla="*/ 229527 h 291455"/>
              <a:gd name="connsiteX31" fmla="*/ 11742 w 395574"/>
              <a:gd name="connsiteY31" fmla="*/ 243602 h 291455"/>
              <a:gd name="connsiteX32" fmla="*/ 51652 w 395574"/>
              <a:gd name="connsiteY32" fmla="*/ 247412 h 291455"/>
              <a:gd name="connsiteX33" fmla="*/ 107221 w 395574"/>
              <a:gd name="connsiteY33" fmla="*/ 236558 h 291455"/>
              <a:gd name="connsiteX34" fmla="*/ 108583 w 395574"/>
              <a:gd name="connsiteY34" fmla="*/ 235811 h 291455"/>
              <a:gd name="connsiteX35" fmla="*/ 108583 w 395574"/>
              <a:gd name="connsiteY35" fmla="*/ 277168 h 291455"/>
              <a:gd name="connsiteX36" fmla="*/ 122870 w 395574"/>
              <a:gd name="connsiteY36" fmla="*/ 291456 h 291455"/>
              <a:gd name="connsiteX37" fmla="*/ 137158 w 395574"/>
              <a:gd name="connsiteY37" fmla="*/ 291456 h 291455"/>
              <a:gd name="connsiteX38" fmla="*/ 151445 w 395574"/>
              <a:gd name="connsiteY38" fmla="*/ 277168 h 291455"/>
              <a:gd name="connsiteX39" fmla="*/ 137158 w 395574"/>
              <a:gd name="connsiteY39" fmla="*/ 262881 h 291455"/>
              <a:gd name="connsiteX40" fmla="*/ 137158 w 395574"/>
              <a:gd name="connsiteY40" fmla="*/ 261542 h 291455"/>
              <a:gd name="connsiteX41" fmla="*/ 160970 w 395574"/>
              <a:gd name="connsiteY41" fmla="*/ 261542 h 291455"/>
              <a:gd name="connsiteX42" fmla="*/ 160970 w 395574"/>
              <a:gd name="connsiteY42" fmla="*/ 277168 h 291455"/>
              <a:gd name="connsiteX43" fmla="*/ 175258 w 395574"/>
              <a:gd name="connsiteY43" fmla="*/ 291456 h 291455"/>
              <a:gd name="connsiteX44" fmla="*/ 232408 w 395574"/>
              <a:gd name="connsiteY44" fmla="*/ 291456 h 291455"/>
              <a:gd name="connsiteX45" fmla="*/ 246695 w 395574"/>
              <a:gd name="connsiteY45" fmla="*/ 277168 h 291455"/>
              <a:gd name="connsiteX46" fmla="*/ 232408 w 395574"/>
              <a:gd name="connsiteY46" fmla="*/ 262881 h 291455"/>
              <a:gd name="connsiteX47" fmla="*/ 189545 w 395574"/>
              <a:gd name="connsiteY47" fmla="*/ 262881 h 291455"/>
              <a:gd name="connsiteX48" fmla="*/ 189545 w 395574"/>
              <a:gd name="connsiteY48" fmla="*/ 261519 h 291455"/>
              <a:gd name="connsiteX49" fmla="*/ 236246 w 395574"/>
              <a:gd name="connsiteY49" fmla="*/ 245736 h 291455"/>
              <a:gd name="connsiteX50" fmla="*/ 240966 w 395574"/>
              <a:gd name="connsiteY50" fmla="*/ 242173 h 291455"/>
              <a:gd name="connsiteX51" fmla="*/ 253396 w 395574"/>
              <a:gd name="connsiteY51" fmla="*/ 234939 h 291455"/>
              <a:gd name="connsiteX52" fmla="*/ 271017 w 395574"/>
              <a:gd name="connsiteY52" fmla="*/ 227343 h 291455"/>
              <a:gd name="connsiteX53" fmla="*/ 293691 w 395574"/>
              <a:gd name="connsiteY53" fmla="*/ 220309 h 291455"/>
              <a:gd name="connsiteX54" fmla="*/ 329310 w 395574"/>
              <a:gd name="connsiteY54" fmla="*/ 255232 h 291455"/>
              <a:gd name="connsiteX55" fmla="*/ 349510 w 395574"/>
              <a:gd name="connsiteY55" fmla="*/ 254743 h 291455"/>
              <a:gd name="connsiteX56" fmla="*/ 349313 w 395574"/>
              <a:gd name="connsiteY56" fmla="*/ 234830 h 291455"/>
              <a:gd name="connsiteX57" fmla="*/ 317956 w 395574"/>
              <a:gd name="connsiteY57" fmla="*/ 204083 h 291455"/>
              <a:gd name="connsiteX58" fmla="*/ 320900 w 395574"/>
              <a:gd name="connsiteY58" fmla="*/ 198001 h 291455"/>
              <a:gd name="connsiteX59" fmla="*/ 370172 w 395574"/>
              <a:gd name="connsiteY59" fmla="*/ 216827 h 291455"/>
              <a:gd name="connsiteX60" fmla="*/ 388328 w 395574"/>
              <a:gd name="connsiteY60" fmla="*/ 207958 h 291455"/>
              <a:gd name="connsiteX61" fmla="*/ 380383 w 395574"/>
              <a:gd name="connsiteY61" fmla="*/ 190157 h 291455"/>
              <a:gd name="connsiteX62" fmla="*/ 334011 w 395574"/>
              <a:gd name="connsiteY62" fmla="*/ 172393 h 291455"/>
              <a:gd name="connsiteX63" fmla="*/ 339559 w 395574"/>
              <a:gd name="connsiteY63" fmla="*/ 162482 h 291455"/>
              <a:gd name="connsiteX64" fmla="*/ 345846 w 395574"/>
              <a:gd name="connsiteY64" fmla="*/ 142956 h 291455"/>
              <a:gd name="connsiteX65" fmla="*/ 348146 w 395574"/>
              <a:gd name="connsiteY65" fmla="*/ 122592 h 291455"/>
              <a:gd name="connsiteX66" fmla="*/ 356590 w 395574"/>
              <a:gd name="connsiteY66" fmla="*/ 115048 h 291455"/>
              <a:gd name="connsiteX67" fmla="*/ 367420 w 395574"/>
              <a:gd name="connsiteY67" fmla="*/ 115048 h 291455"/>
              <a:gd name="connsiteX68" fmla="*/ 381617 w 395574"/>
              <a:gd name="connsiteY68" fmla="*/ 110385 h 291455"/>
              <a:gd name="connsiteX69" fmla="*/ 391513 w 395574"/>
              <a:gd name="connsiteY69" fmla="*/ 103099 h 291455"/>
              <a:gd name="connsiteX70" fmla="*/ 393619 w 395574"/>
              <a:gd name="connsiteY70" fmla="*/ 89113 h 291455"/>
              <a:gd name="connsiteX71" fmla="*/ 392647 w 395574"/>
              <a:gd name="connsiteY71" fmla="*/ 87983 h 291455"/>
              <a:gd name="connsiteX72" fmla="*/ 333563 w 395574"/>
              <a:gd name="connsiteY72" fmla="*/ 124359 h 291455"/>
              <a:gd name="connsiteX73" fmla="*/ 286738 w 395574"/>
              <a:gd name="connsiteY73" fmla="*/ 93921 h 291455"/>
              <a:gd name="connsiteX74" fmla="*/ 293958 w 395574"/>
              <a:gd name="connsiteY74" fmla="*/ 81577 h 291455"/>
              <a:gd name="connsiteX75" fmla="*/ 338130 w 395574"/>
              <a:gd name="connsiteY75" fmla="*/ 110281 h 291455"/>
              <a:gd name="connsiteX76" fmla="*/ 333954 w 395574"/>
              <a:gd name="connsiteY76" fmla="*/ 120968 h 29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574" h="291455">
                <a:moveTo>
                  <a:pt x="392647" y="87983"/>
                </a:moveTo>
                <a:lnTo>
                  <a:pt x="390418" y="85749"/>
                </a:lnTo>
                <a:cubicBezTo>
                  <a:pt x="389709" y="85041"/>
                  <a:pt x="389341" y="84062"/>
                  <a:pt x="389408" y="83063"/>
                </a:cubicBezTo>
                <a:lnTo>
                  <a:pt x="391094" y="58346"/>
                </a:lnTo>
                <a:cubicBezTo>
                  <a:pt x="391593" y="51058"/>
                  <a:pt x="389174" y="43870"/>
                  <a:pt x="384369" y="38367"/>
                </a:cubicBezTo>
                <a:lnTo>
                  <a:pt x="378955" y="32176"/>
                </a:lnTo>
                <a:lnTo>
                  <a:pt x="387465" y="14902"/>
                </a:lnTo>
                <a:cubicBezTo>
                  <a:pt x="388383" y="13041"/>
                  <a:pt x="387618" y="10788"/>
                  <a:pt x="385757" y="9870"/>
                </a:cubicBezTo>
                <a:cubicBezTo>
                  <a:pt x="385241" y="9615"/>
                  <a:pt x="384673" y="9483"/>
                  <a:pt x="384098" y="9482"/>
                </a:cubicBezTo>
                <a:cubicBezTo>
                  <a:pt x="383291" y="9489"/>
                  <a:pt x="382509" y="9758"/>
                  <a:pt x="381869" y="10249"/>
                </a:cubicBezTo>
                <a:lnTo>
                  <a:pt x="360405" y="26265"/>
                </a:lnTo>
                <a:lnTo>
                  <a:pt x="360405" y="3691"/>
                </a:lnTo>
                <a:cubicBezTo>
                  <a:pt x="360413" y="1660"/>
                  <a:pt x="358773" y="8"/>
                  <a:pt x="356743" y="0"/>
                </a:cubicBezTo>
                <a:cubicBezTo>
                  <a:pt x="356725" y="0"/>
                  <a:pt x="356707" y="0"/>
                  <a:pt x="356690" y="0"/>
                </a:cubicBezTo>
                <a:cubicBezTo>
                  <a:pt x="355653" y="-1"/>
                  <a:pt x="354665" y="445"/>
                  <a:pt x="353980" y="1224"/>
                </a:cubicBezTo>
                <a:lnTo>
                  <a:pt x="338945" y="17922"/>
                </a:lnTo>
                <a:cubicBezTo>
                  <a:pt x="337425" y="19604"/>
                  <a:pt x="335575" y="20956"/>
                  <a:pt x="333511" y="21893"/>
                </a:cubicBezTo>
                <a:lnTo>
                  <a:pt x="323605" y="26375"/>
                </a:lnTo>
                <a:cubicBezTo>
                  <a:pt x="311297" y="31944"/>
                  <a:pt x="301021" y="41196"/>
                  <a:pt x="294196" y="52854"/>
                </a:cubicBezTo>
                <a:lnTo>
                  <a:pt x="273360" y="88492"/>
                </a:lnTo>
                <a:cubicBezTo>
                  <a:pt x="269869" y="94464"/>
                  <a:pt x="263758" y="98433"/>
                  <a:pt x="256882" y="99194"/>
                </a:cubicBezTo>
                <a:lnTo>
                  <a:pt x="229350" y="102242"/>
                </a:lnTo>
                <a:cubicBezTo>
                  <a:pt x="211246" y="104521"/>
                  <a:pt x="193950" y="111102"/>
                  <a:pt x="178910" y="121434"/>
                </a:cubicBezTo>
                <a:lnTo>
                  <a:pt x="163270" y="132183"/>
                </a:lnTo>
                <a:cubicBezTo>
                  <a:pt x="149733" y="141496"/>
                  <a:pt x="138363" y="153618"/>
                  <a:pt x="129933" y="167721"/>
                </a:cubicBezTo>
                <a:lnTo>
                  <a:pt x="115645" y="191624"/>
                </a:lnTo>
                <a:cubicBezTo>
                  <a:pt x="110470" y="200677"/>
                  <a:pt x="102397" y="207723"/>
                  <a:pt x="92728" y="211627"/>
                </a:cubicBezTo>
                <a:cubicBezTo>
                  <a:pt x="79515" y="216689"/>
                  <a:pt x="65441" y="219123"/>
                  <a:pt x="51295" y="218794"/>
                </a:cubicBezTo>
                <a:cubicBezTo>
                  <a:pt x="39739" y="218715"/>
                  <a:pt x="28214" y="217599"/>
                  <a:pt x="16857" y="215460"/>
                </a:cubicBezTo>
                <a:cubicBezTo>
                  <a:pt x="16014" y="215318"/>
                  <a:pt x="15159" y="215249"/>
                  <a:pt x="14304" y="215256"/>
                </a:cubicBezTo>
                <a:cubicBezTo>
                  <a:pt x="6413" y="215247"/>
                  <a:pt x="9" y="221636"/>
                  <a:pt x="0" y="229527"/>
                </a:cubicBezTo>
                <a:cubicBezTo>
                  <a:pt x="-8" y="236442"/>
                  <a:pt x="4937" y="242370"/>
                  <a:pt x="11742" y="243602"/>
                </a:cubicBezTo>
                <a:cubicBezTo>
                  <a:pt x="24905" y="246063"/>
                  <a:pt x="38261" y="247338"/>
                  <a:pt x="51652" y="247412"/>
                </a:cubicBezTo>
                <a:cubicBezTo>
                  <a:pt x="70740" y="247843"/>
                  <a:pt x="89696" y="244140"/>
                  <a:pt x="107221" y="236558"/>
                </a:cubicBezTo>
                <a:lnTo>
                  <a:pt x="108583" y="235811"/>
                </a:lnTo>
                <a:lnTo>
                  <a:pt x="108583" y="277168"/>
                </a:lnTo>
                <a:cubicBezTo>
                  <a:pt x="108583" y="285059"/>
                  <a:pt x="114979" y="291456"/>
                  <a:pt x="122870" y="291456"/>
                </a:cubicBezTo>
                <a:lnTo>
                  <a:pt x="137158" y="291456"/>
                </a:lnTo>
                <a:cubicBezTo>
                  <a:pt x="145049" y="291456"/>
                  <a:pt x="151445" y="285059"/>
                  <a:pt x="151445" y="277168"/>
                </a:cubicBezTo>
                <a:cubicBezTo>
                  <a:pt x="151445" y="269277"/>
                  <a:pt x="145049" y="262881"/>
                  <a:pt x="137158" y="262881"/>
                </a:cubicBezTo>
                <a:lnTo>
                  <a:pt x="137158" y="261542"/>
                </a:lnTo>
                <a:lnTo>
                  <a:pt x="160970" y="261542"/>
                </a:lnTo>
                <a:lnTo>
                  <a:pt x="160970" y="277168"/>
                </a:lnTo>
                <a:cubicBezTo>
                  <a:pt x="160970" y="285059"/>
                  <a:pt x="167367" y="291456"/>
                  <a:pt x="175258" y="291456"/>
                </a:cubicBezTo>
                <a:lnTo>
                  <a:pt x="232408" y="291456"/>
                </a:lnTo>
                <a:cubicBezTo>
                  <a:pt x="240299" y="291456"/>
                  <a:pt x="246695" y="285059"/>
                  <a:pt x="246695" y="277168"/>
                </a:cubicBezTo>
                <a:cubicBezTo>
                  <a:pt x="246695" y="269277"/>
                  <a:pt x="240299" y="262881"/>
                  <a:pt x="232408" y="262881"/>
                </a:cubicBezTo>
                <a:lnTo>
                  <a:pt x="189545" y="262881"/>
                </a:lnTo>
                <a:lnTo>
                  <a:pt x="189545" y="261519"/>
                </a:lnTo>
                <a:cubicBezTo>
                  <a:pt x="206404" y="261417"/>
                  <a:pt x="222782" y="255882"/>
                  <a:pt x="236246" y="245736"/>
                </a:cubicBezTo>
                <a:lnTo>
                  <a:pt x="240966" y="242173"/>
                </a:lnTo>
                <a:cubicBezTo>
                  <a:pt x="244804" y="239273"/>
                  <a:pt x="248978" y="236844"/>
                  <a:pt x="253396" y="234939"/>
                </a:cubicBezTo>
                <a:lnTo>
                  <a:pt x="271017" y="227343"/>
                </a:lnTo>
                <a:cubicBezTo>
                  <a:pt x="278311" y="224217"/>
                  <a:pt x="285910" y="221859"/>
                  <a:pt x="293691" y="220309"/>
                </a:cubicBezTo>
                <a:lnTo>
                  <a:pt x="329310" y="255232"/>
                </a:lnTo>
                <a:cubicBezTo>
                  <a:pt x="335023" y="260675"/>
                  <a:pt x="344067" y="260457"/>
                  <a:pt x="349510" y="254743"/>
                </a:cubicBezTo>
                <a:cubicBezTo>
                  <a:pt x="354843" y="249146"/>
                  <a:pt x="354756" y="240321"/>
                  <a:pt x="349313" y="234830"/>
                </a:cubicBezTo>
                <a:lnTo>
                  <a:pt x="317956" y="204083"/>
                </a:lnTo>
                <a:lnTo>
                  <a:pt x="320900" y="198001"/>
                </a:lnTo>
                <a:lnTo>
                  <a:pt x="370172" y="216827"/>
                </a:lnTo>
                <a:cubicBezTo>
                  <a:pt x="377635" y="219391"/>
                  <a:pt x="385763" y="215420"/>
                  <a:pt x="388328" y="207958"/>
                </a:cubicBezTo>
                <a:cubicBezTo>
                  <a:pt x="390766" y="200859"/>
                  <a:pt x="387297" y="193083"/>
                  <a:pt x="380383" y="190157"/>
                </a:cubicBezTo>
                <a:lnTo>
                  <a:pt x="334011" y="172393"/>
                </a:lnTo>
                <a:lnTo>
                  <a:pt x="339559" y="162482"/>
                </a:lnTo>
                <a:cubicBezTo>
                  <a:pt x="342931" y="156456"/>
                  <a:pt x="345068" y="149818"/>
                  <a:pt x="345846" y="142956"/>
                </a:cubicBezTo>
                <a:lnTo>
                  <a:pt x="348146" y="122592"/>
                </a:lnTo>
                <a:cubicBezTo>
                  <a:pt x="348631" y="118295"/>
                  <a:pt x="352265" y="115047"/>
                  <a:pt x="356590" y="115048"/>
                </a:cubicBezTo>
                <a:lnTo>
                  <a:pt x="367420" y="115048"/>
                </a:lnTo>
                <a:cubicBezTo>
                  <a:pt x="372528" y="115048"/>
                  <a:pt x="377503" y="113414"/>
                  <a:pt x="381617" y="110385"/>
                </a:cubicBezTo>
                <a:lnTo>
                  <a:pt x="391513" y="103099"/>
                </a:lnTo>
                <a:cubicBezTo>
                  <a:pt x="395957" y="99818"/>
                  <a:pt x="396900" y="93556"/>
                  <a:pt x="393619" y="89113"/>
                </a:cubicBezTo>
                <a:cubicBezTo>
                  <a:pt x="393323" y="88712"/>
                  <a:pt x="392999" y="88335"/>
                  <a:pt x="392647" y="87983"/>
                </a:cubicBezTo>
                <a:close/>
                <a:moveTo>
                  <a:pt x="333563" y="124359"/>
                </a:moveTo>
                <a:lnTo>
                  <a:pt x="286738" y="93921"/>
                </a:lnTo>
                <a:lnTo>
                  <a:pt x="293958" y="81577"/>
                </a:lnTo>
                <a:lnTo>
                  <a:pt x="338130" y="110281"/>
                </a:lnTo>
                <a:cubicBezTo>
                  <a:pt x="335843" y="113425"/>
                  <a:pt x="334405" y="117106"/>
                  <a:pt x="333954" y="120968"/>
                </a:cubicBezTo>
                <a:close/>
              </a:path>
            </a:pathLst>
          </a:custGeom>
          <a:solidFill>
            <a:srgbClr val="000000"/>
          </a:solidFill>
          <a:ln w="4763" cap="flat">
            <a:noFill/>
            <a:prstDash val="solid"/>
            <a:miter/>
          </a:ln>
        </p:spPr>
        <p:txBody>
          <a:bodyPr rtlCol="0" anchor="ctr"/>
          <a:lstStyle/>
          <a:p>
            <a:endParaRPr lang="vi-VN"/>
          </a:p>
        </p:txBody>
      </p:sp>
      <p:cxnSp>
        <p:nvCxnSpPr>
          <p:cNvPr id="8" name="Đường nối Thẳng 7">
            <a:extLst>
              <a:ext uri="{FF2B5EF4-FFF2-40B4-BE49-F238E27FC236}">
                <a16:creationId xmlns:a16="http://schemas.microsoft.com/office/drawing/2014/main" id="{82199BD3-C95E-E0E4-08A2-EB16BC6228ED}"/>
              </a:ext>
            </a:extLst>
          </p:cNvPr>
          <p:cNvCxnSpPr>
            <a:cxnSpLocks/>
          </p:cNvCxnSpPr>
          <p:nvPr/>
        </p:nvCxnSpPr>
        <p:spPr>
          <a:xfrm>
            <a:off x="11125200" y="6391776"/>
            <a:ext cx="0" cy="20716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Hộp Văn bản 8">
            <a:extLst>
              <a:ext uri="{FF2B5EF4-FFF2-40B4-BE49-F238E27FC236}">
                <a16:creationId xmlns:a16="http://schemas.microsoft.com/office/drawing/2014/main" id="{50478005-BA2E-9221-7635-DB699A4E2964}"/>
              </a:ext>
            </a:extLst>
          </p:cNvPr>
          <p:cNvSpPr txBox="1"/>
          <p:nvPr/>
        </p:nvSpPr>
        <p:spPr>
          <a:xfrm>
            <a:off x="8125557" y="6402603"/>
            <a:ext cx="2919178" cy="184666"/>
          </a:xfrm>
          <a:prstGeom prst="rect">
            <a:avLst/>
          </a:prstGeom>
          <a:noFill/>
        </p:spPr>
        <p:txBody>
          <a:bodyPr wrap="square">
            <a:spAutoFit/>
          </a:bodyPr>
          <a:lstStyle/>
          <a:p>
            <a:pPr algn="r"/>
            <a:r>
              <a:rPr lang="vi-VN" sz="600" dirty="0">
                <a:solidFill>
                  <a:schemeClr val="tx1">
                    <a:lumMod val="50000"/>
                    <a:lumOff val="50000"/>
                  </a:schemeClr>
                </a:solidFill>
              </a:rPr>
              <a:t>Hội thi Tin học trẻ tỉnh Nghệ An lần thứ XXIX, năm 2023</a:t>
            </a:r>
            <a:endParaRPr lang="vi-VN" sz="600" dirty="0">
              <a:solidFill>
                <a:srgbClr val="7E634E"/>
              </a:solidFill>
            </a:endParaRPr>
          </a:p>
        </p:txBody>
      </p:sp>
      <p:pic>
        <p:nvPicPr>
          <p:cNvPr id="22" name="Hình ảnh 21">
            <a:extLst>
              <a:ext uri="{FF2B5EF4-FFF2-40B4-BE49-F238E27FC236}">
                <a16:creationId xmlns:a16="http://schemas.microsoft.com/office/drawing/2014/main" id="{48AF9021-F01A-CB3E-9CB9-6BFAD76BFE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1071" y="2170455"/>
            <a:ext cx="6602407" cy="3717571"/>
          </a:xfrm>
          <a:prstGeom prst="rect">
            <a:avLst/>
          </a:prstGeom>
          <a:effectLst/>
        </p:spPr>
      </p:pic>
      <p:sp>
        <p:nvSpPr>
          <p:cNvPr id="31" name="Hộp Văn bản 30">
            <a:extLst>
              <a:ext uri="{FF2B5EF4-FFF2-40B4-BE49-F238E27FC236}">
                <a16:creationId xmlns:a16="http://schemas.microsoft.com/office/drawing/2014/main" id="{8ACDCFDF-9C3A-663B-1207-DD284480999D}"/>
              </a:ext>
            </a:extLst>
          </p:cNvPr>
          <p:cNvSpPr txBox="1"/>
          <p:nvPr/>
        </p:nvSpPr>
        <p:spPr>
          <a:xfrm>
            <a:off x="3538273" y="1814344"/>
            <a:ext cx="5134308" cy="523220"/>
          </a:xfrm>
          <a:prstGeom prst="rect">
            <a:avLst/>
          </a:prstGeom>
          <a:noFill/>
        </p:spPr>
        <p:txBody>
          <a:bodyPr wrap="square">
            <a:spAutoFit/>
          </a:bodyPr>
          <a:lstStyle/>
          <a:p>
            <a:pPr algn="ctr"/>
            <a:r>
              <a:rPr lang="en-US" sz="1400" dirty="0" err="1">
                <a:solidFill>
                  <a:schemeClr val="tx1">
                    <a:lumMod val="50000"/>
                    <a:lumOff val="50000"/>
                  </a:schemeClr>
                </a:solidFill>
              </a:rPr>
              <a:t>Về</a:t>
            </a:r>
            <a:r>
              <a:rPr lang="en-US" sz="1400" dirty="0">
                <a:solidFill>
                  <a:schemeClr val="tx1">
                    <a:lumMod val="50000"/>
                    <a:lumOff val="50000"/>
                  </a:schemeClr>
                </a:solidFill>
              </a:rPr>
              <a:t> </a:t>
            </a:r>
            <a:r>
              <a:rPr lang="en-US" sz="1400" dirty="0" err="1">
                <a:solidFill>
                  <a:schemeClr val="tx1">
                    <a:lumMod val="50000"/>
                    <a:lumOff val="50000"/>
                  </a:schemeClr>
                </a:solidFill>
              </a:rPr>
              <a:t>cơ</a:t>
            </a:r>
            <a:r>
              <a:rPr lang="en-US" sz="1400" dirty="0">
                <a:solidFill>
                  <a:schemeClr val="tx1">
                    <a:lumMod val="50000"/>
                    <a:lumOff val="50000"/>
                  </a:schemeClr>
                </a:solidFill>
              </a:rPr>
              <a:t> </a:t>
            </a:r>
            <a:r>
              <a:rPr lang="en-US" sz="1400" dirty="0" err="1">
                <a:solidFill>
                  <a:schemeClr val="tx1">
                    <a:lumMod val="50000"/>
                    <a:lumOff val="50000"/>
                  </a:schemeClr>
                </a:solidFill>
              </a:rPr>
              <a:t>bản</a:t>
            </a:r>
            <a:r>
              <a:rPr lang="en-US" sz="1400" dirty="0">
                <a:solidFill>
                  <a:schemeClr val="tx1">
                    <a:lumMod val="50000"/>
                    <a:lumOff val="50000"/>
                  </a:schemeClr>
                </a:solidFill>
              </a:rPr>
              <a:t>, q</a:t>
            </a:r>
            <a:r>
              <a:rPr lang="vi-VN" sz="1400" dirty="0">
                <a:solidFill>
                  <a:schemeClr val="tx1">
                    <a:lumMod val="50000"/>
                    <a:lumOff val="50000"/>
                  </a:schemeClr>
                </a:solidFill>
              </a:rPr>
              <a:t>uá trình hoạt động của Machine Learning </a:t>
            </a:r>
            <a:r>
              <a:rPr lang="en-US" sz="1400" dirty="0" err="1">
                <a:solidFill>
                  <a:schemeClr val="tx1">
                    <a:lumMod val="50000"/>
                    <a:lumOff val="50000"/>
                  </a:schemeClr>
                </a:solidFill>
              </a:rPr>
              <a:t>chính</a:t>
            </a:r>
            <a:r>
              <a:rPr lang="vi-VN" sz="1400" dirty="0">
                <a:solidFill>
                  <a:schemeClr val="tx1">
                    <a:lumMod val="50000"/>
                    <a:lumOff val="50000"/>
                  </a:schemeClr>
                </a:solidFill>
              </a:rPr>
              <a:t> là như sau</a:t>
            </a:r>
            <a:r>
              <a:rPr lang="en-US" sz="1400" dirty="0">
                <a:solidFill>
                  <a:schemeClr val="tx1">
                    <a:lumMod val="50000"/>
                    <a:lumOff val="50000"/>
                  </a:schemeClr>
                </a:solidFill>
              </a:rPr>
              <a:t>:</a:t>
            </a:r>
            <a:endParaRPr lang="vi-VN" sz="1400" dirty="0">
              <a:solidFill>
                <a:schemeClr val="tx1">
                  <a:lumMod val="50000"/>
                  <a:lumOff val="50000"/>
                </a:schemeClr>
              </a:solidFill>
            </a:endParaRPr>
          </a:p>
        </p:txBody>
      </p:sp>
      <p:sp>
        <p:nvSpPr>
          <p:cNvPr id="32" name="Hộp Văn bản 31">
            <a:extLst>
              <a:ext uri="{FF2B5EF4-FFF2-40B4-BE49-F238E27FC236}">
                <a16:creationId xmlns:a16="http://schemas.microsoft.com/office/drawing/2014/main" id="{354F5DD1-1EFE-E075-8004-AD254194B158}"/>
              </a:ext>
            </a:extLst>
          </p:cNvPr>
          <p:cNvSpPr txBox="1"/>
          <p:nvPr/>
        </p:nvSpPr>
        <p:spPr>
          <a:xfrm>
            <a:off x="5122910" y="1466876"/>
            <a:ext cx="1889618" cy="400110"/>
          </a:xfrm>
          <a:prstGeom prst="rect">
            <a:avLst/>
          </a:prstGeom>
          <a:noFill/>
        </p:spPr>
        <p:txBody>
          <a:bodyPr wrap="square">
            <a:spAutoFit/>
          </a:bodyPr>
          <a:lstStyle>
            <a:defPPr>
              <a:defRPr lang="vi-VN"/>
            </a:defPPr>
            <a:lvl1pPr algn="ctr">
              <a:defRPr sz="4000" i="1">
                <a:solidFill>
                  <a:srgbClr val="7E634E"/>
                </a:solidFill>
                <a:latin typeface="+mj-lt"/>
              </a:defRPr>
            </a:lvl1pPr>
          </a:lstStyle>
          <a:p>
            <a:r>
              <a:rPr lang="en-US" sz="2000" b="1" dirty="0">
                <a:solidFill>
                  <a:schemeClr val="tx1"/>
                </a:solidFill>
              </a:rPr>
              <a:t>LEARNING</a:t>
            </a:r>
            <a:endParaRPr lang="vi-VN" sz="2000" b="1" dirty="0">
              <a:solidFill>
                <a:schemeClr val="tx1"/>
              </a:solidFill>
            </a:endParaRPr>
          </a:p>
        </p:txBody>
      </p:sp>
      <p:sp>
        <p:nvSpPr>
          <p:cNvPr id="36" name="Hộp Văn bản 35">
            <a:extLst>
              <a:ext uri="{FF2B5EF4-FFF2-40B4-BE49-F238E27FC236}">
                <a16:creationId xmlns:a16="http://schemas.microsoft.com/office/drawing/2014/main" id="{99098D19-61C7-7C79-31AD-089CAF3DABFD}"/>
              </a:ext>
            </a:extLst>
          </p:cNvPr>
          <p:cNvSpPr txBox="1"/>
          <p:nvPr/>
        </p:nvSpPr>
        <p:spPr>
          <a:xfrm>
            <a:off x="2913476" y="2981646"/>
            <a:ext cx="1058168" cy="338554"/>
          </a:xfrm>
          <a:prstGeom prst="rect">
            <a:avLst/>
          </a:prstGeom>
          <a:noFill/>
        </p:spPr>
        <p:txBody>
          <a:bodyPr wrap="square">
            <a:spAutoFit/>
          </a:bodyPr>
          <a:lstStyle>
            <a:defPPr>
              <a:defRPr lang="vi-VN"/>
            </a:defPPr>
            <a:lvl1pPr algn="ctr">
              <a:defRPr sz="2000" b="1" i="1">
                <a:latin typeface="+mj-lt"/>
              </a:defRPr>
            </a:lvl1pPr>
          </a:lstStyle>
          <a:p>
            <a:pPr algn="r"/>
            <a:r>
              <a:rPr lang="en-US" sz="1600" dirty="0" err="1">
                <a:solidFill>
                  <a:srgbClr val="7E634E"/>
                </a:solidFill>
              </a:rPr>
              <a:t>Nạp</a:t>
            </a:r>
            <a:endParaRPr lang="vi-VN" sz="1600" dirty="0">
              <a:solidFill>
                <a:srgbClr val="7E634E"/>
              </a:solidFill>
            </a:endParaRPr>
          </a:p>
        </p:txBody>
      </p:sp>
      <p:sp>
        <p:nvSpPr>
          <p:cNvPr id="39" name="Hộp Văn bản 38">
            <a:extLst>
              <a:ext uri="{FF2B5EF4-FFF2-40B4-BE49-F238E27FC236}">
                <a16:creationId xmlns:a16="http://schemas.microsoft.com/office/drawing/2014/main" id="{2AFC21F7-10CC-D323-3DFE-2EB2FD490D3E}"/>
              </a:ext>
            </a:extLst>
          </p:cNvPr>
          <p:cNvSpPr txBox="1"/>
          <p:nvPr/>
        </p:nvSpPr>
        <p:spPr>
          <a:xfrm>
            <a:off x="1780989" y="3226270"/>
            <a:ext cx="2205012" cy="461665"/>
          </a:xfrm>
          <a:prstGeom prst="rect">
            <a:avLst/>
          </a:prstGeom>
          <a:noFill/>
        </p:spPr>
        <p:txBody>
          <a:bodyPr wrap="square">
            <a:spAutoFit/>
          </a:bodyPr>
          <a:lstStyle>
            <a:defPPr>
              <a:defRPr lang="vi-VN"/>
            </a:defPPr>
            <a:lvl1pPr algn="ctr">
              <a:defRPr sz="1400">
                <a:solidFill>
                  <a:schemeClr val="tx1">
                    <a:lumMod val="50000"/>
                    <a:lumOff val="50000"/>
                  </a:schemeClr>
                </a:solidFill>
              </a:defRPr>
            </a:lvl1pPr>
          </a:lstStyle>
          <a:p>
            <a:pPr algn="r"/>
            <a:r>
              <a:rPr lang="vi-VN" sz="1200" dirty="0"/>
              <a:t>Máy tính sẽ được nạp vào một lượng dữ liệu cần</a:t>
            </a:r>
          </a:p>
        </p:txBody>
      </p:sp>
      <p:sp>
        <p:nvSpPr>
          <p:cNvPr id="34" name="Hộp Văn bản 33">
            <a:extLst>
              <a:ext uri="{FF2B5EF4-FFF2-40B4-BE49-F238E27FC236}">
                <a16:creationId xmlns:a16="http://schemas.microsoft.com/office/drawing/2014/main" id="{D0C90381-CA6E-D1C4-E8B1-F3E97443799B}"/>
              </a:ext>
            </a:extLst>
          </p:cNvPr>
          <p:cNvSpPr txBox="1"/>
          <p:nvPr/>
        </p:nvSpPr>
        <p:spPr>
          <a:xfrm>
            <a:off x="8219828" y="2981646"/>
            <a:ext cx="1199090" cy="338554"/>
          </a:xfrm>
          <a:prstGeom prst="rect">
            <a:avLst/>
          </a:prstGeom>
          <a:noFill/>
        </p:spPr>
        <p:txBody>
          <a:bodyPr wrap="square">
            <a:spAutoFit/>
          </a:bodyPr>
          <a:lstStyle>
            <a:defPPr>
              <a:defRPr lang="vi-VN"/>
            </a:defPPr>
            <a:lvl1pPr>
              <a:defRPr sz="1600" b="1" i="1">
                <a:latin typeface="+mj-lt"/>
              </a:defRPr>
            </a:lvl1pPr>
          </a:lstStyle>
          <a:p>
            <a:r>
              <a:rPr lang="en-US" dirty="0" err="1">
                <a:solidFill>
                  <a:srgbClr val="7E634E"/>
                </a:solidFill>
              </a:rPr>
              <a:t>Quyết</a:t>
            </a:r>
            <a:r>
              <a:rPr lang="en-US" dirty="0">
                <a:solidFill>
                  <a:srgbClr val="7E634E"/>
                </a:solidFill>
              </a:rPr>
              <a:t> </a:t>
            </a:r>
            <a:r>
              <a:rPr lang="en-US" dirty="0" err="1">
                <a:solidFill>
                  <a:srgbClr val="7E634E"/>
                </a:solidFill>
              </a:rPr>
              <a:t>định</a:t>
            </a:r>
            <a:endParaRPr lang="vi-VN" dirty="0">
              <a:solidFill>
                <a:srgbClr val="7E634E"/>
              </a:solidFill>
            </a:endParaRPr>
          </a:p>
        </p:txBody>
      </p:sp>
      <p:sp>
        <p:nvSpPr>
          <p:cNvPr id="40" name="Hộp Văn bản 39">
            <a:extLst>
              <a:ext uri="{FF2B5EF4-FFF2-40B4-BE49-F238E27FC236}">
                <a16:creationId xmlns:a16="http://schemas.microsoft.com/office/drawing/2014/main" id="{1FF56F7F-4329-D2A7-CB59-A85FCFB75CCF}"/>
              </a:ext>
            </a:extLst>
          </p:cNvPr>
          <p:cNvSpPr txBox="1"/>
          <p:nvPr/>
        </p:nvSpPr>
        <p:spPr>
          <a:xfrm>
            <a:off x="8219825" y="3227457"/>
            <a:ext cx="2036179" cy="646331"/>
          </a:xfrm>
          <a:prstGeom prst="rect">
            <a:avLst/>
          </a:prstGeom>
          <a:noFill/>
        </p:spPr>
        <p:txBody>
          <a:bodyPr wrap="square">
            <a:spAutoFit/>
          </a:bodyPr>
          <a:lstStyle>
            <a:defPPr>
              <a:defRPr lang="vi-VN"/>
            </a:defPPr>
            <a:lvl1pPr algn="r">
              <a:defRPr sz="1200">
                <a:solidFill>
                  <a:schemeClr val="tx1">
                    <a:lumMod val="50000"/>
                    <a:lumOff val="50000"/>
                  </a:schemeClr>
                </a:solidFill>
              </a:defRPr>
            </a:lvl1pPr>
          </a:lstStyle>
          <a:p>
            <a:pPr algn="l"/>
            <a:r>
              <a:rPr lang="vi-VN" dirty="0"/>
              <a:t>Máy tính sẽ đưa ra quyết định</a:t>
            </a:r>
            <a:r>
              <a:rPr lang="en-US" dirty="0"/>
              <a:t> </a:t>
            </a:r>
            <a:r>
              <a:rPr lang="en-US" dirty="0" err="1"/>
              <a:t>nên</a:t>
            </a:r>
            <a:r>
              <a:rPr lang="en-US" dirty="0"/>
              <a:t> </a:t>
            </a:r>
            <a:r>
              <a:rPr lang="en-US" dirty="0" err="1"/>
              <a:t>học</a:t>
            </a:r>
            <a:r>
              <a:rPr lang="en-US" dirty="0"/>
              <a:t> hay </a:t>
            </a:r>
            <a:r>
              <a:rPr lang="en-US" dirty="0" err="1"/>
              <a:t>không</a:t>
            </a:r>
            <a:endParaRPr lang="vi-VN" dirty="0"/>
          </a:p>
        </p:txBody>
      </p:sp>
      <p:sp>
        <p:nvSpPr>
          <p:cNvPr id="37" name="Hộp Văn bản 36">
            <a:extLst>
              <a:ext uri="{FF2B5EF4-FFF2-40B4-BE49-F238E27FC236}">
                <a16:creationId xmlns:a16="http://schemas.microsoft.com/office/drawing/2014/main" id="{A6BF5E2D-95BA-0B42-5263-A254ECEDDA2B}"/>
              </a:ext>
            </a:extLst>
          </p:cNvPr>
          <p:cNvSpPr txBox="1"/>
          <p:nvPr/>
        </p:nvSpPr>
        <p:spPr>
          <a:xfrm>
            <a:off x="2306021" y="4687545"/>
            <a:ext cx="1058168" cy="338554"/>
          </a:xfrm>
          <a:prstGeom prst="rect">
            <a:avLst/>
          </a:prstGeom>
          <a:noFill/>
        </p:spPr>
        <p:txBody>
          <a:bodyPr wrap="square">
            <a:spAutoFit/>
          </a:bodyPr>
          <a:lstStyle>
            <a:defPPr>
              <a:defRPr lang="vi-VN"/>
            </a:defPPr>
            <a:lvl1pPr algn="r">
              <a:defRPr sz="1600" b="1" i="1">
                <a:latin typeface="+mj-lt"/>
              </a:defRPr>
            </a:lvl1pPr>
          </a:lstStyle>
          <a:p>
            <a:r>
              <a:rPr lang="en-US" dirty="0" err="1">
                <a:solidFill>
                  <a:srgbClr val="7E634E"/>
                </a:solidFill>
              </a:rPr>
              <a:t>Phân</a:t>
            </a:r>
            <a:r>
              <a:rPr lang="en-US" dirty="0">
                <a:solidFill>
                  <a:srgbClr val="7E634E"/>
                </a:solidFill>
              </a:rPr>
              <a:t> </a:t>
            </a:r>
            <a:r>
              <a:rPr lang="en-US" dirty="0" err="1">
                <a:solidFill>
                  <a:srgbClr val="7E634E"/>
                </a:solidFill>
              </a:rPr>
              <a:t>tích</a:t>
            </a:r>
            <a:endParaRPr lang="vi-VN" dirty="0">
              <a:solidFill>
                <a:srgbClr val="7E634E"/>
              </a:solidFill>
            </a:endParaRPr>
          </a:p>
        </p:txBody>
      </p:sp>
      <p:sp>
        <p:nvSpPr>
          <p:cNvPr id="43" name="Hộp Văn bản 42">
            <a:extLst>
              <a:ext uri="{FF2B5EF4-FFF2-40B4-BE49-F238E27FC236}">
                <a16:creationId xmlns:a16="http://schemas.microsoft.com/office/drawing/2014/main" id="{2B5BEA5A-DDAA-10AA-5F10-E58C398F7DB0}"/>
              </a:ext>
            </a:extLst>
          </p:cNvPr>
          <p:cNvSpPr txBox="1"/>
          <p:nvPr/>
        </p:nvSpPr>
        <p:spPr>
          <a:xfrm>
            <a:off x="651435" y="4931815"/>
            <a:ext cx="2712755" cy="646331"/>
          </a:xfrm>
          <a:prstGeom prst="rect">
            <a:avLst/>
          </a:prstGeom>
          <a:noFill/>
        </p:spPr>
        <p:txBody>
          <a:bodyPr wrap="square">
            <a:spAutoFit/>
          </a:bodyPr>
          <a:lstStyle>
            <a:defPPr>
              <a:defRPr lang="vi-VN"/>
            </a:defPPr>
            <a:lvl1pPr algn="ctr">
              <a:defRPr sz="1400">
                <a:solidFill>
                  <a:schemeClr val="tx1">
                    <a:lumMod val="50000"/>
                    <a:lumOff val="50000"/>
                  </a:schemeClr>
                </a:solidFill>
              </a:defRPr>
            </a:lvl1pPr>
          </a:lstStyle>
          <a:p>
            <a:pPr algn="r"/>
            <a:r>
              <a:rPr lang="vi-VN" sz="1200" dirty="0"/>
              <a:t>Máy tính sẽ được nạp vào một lượng dữ liệu cần để hoàn thành công việc.</a:t>
            </a:r>
          </a:p>
        </p:txBody>
      </p:sp>
      <p:sp>
        <p:nvSpPr>
          <p:cNvPr id="35" name="Hộp Văn bản 34">
            <a:extLst>
              <a:ext uri="{FF2B5EF4-FFF2-40B4-BE49-F238E27FC236}">
                <a16:creationId xmlns:a16="http://schemas.microsoft.com/office/drawing/2014/main" id="{9185032A-FB3E-83EA-052B-D95912E9B55A}"/>
              </a:ext>
            </a:extLst>
          </p:cNvPr>
          <p:cNvSpPr txBox="1"/>
          <p:nvPr/>
        </p:nvSpPr>
        <p:spPr>
          <a:xfrm>
            <a:off x="8823142" y="4600193"/>
            <a:ext cx="1254307" cy="338554"/>
          </a:xfrm>
          <a:prstGeom prst="rect">
            <a:avLst/>
          </a:prstGeom>
          <a:noFill/>
        </p:spPr>
        <p:txBody>
          <a:bodyPr wrap="square">
            <a:spAutoFit/>
          </a:bodyPr>
          <a:lstStyle>
            <a:defPPr>
              <a:defRPr lang="vi-VN"/>
            </a:defPPr>
            <a:lvl1pPr>
              <a:defRPr sz="1600" b="1" i="1">
                <a:latin typeface="+mj-lt"/>
              </a:defRPr>
            </a:lvl1pPr>
          </a:lstStyle>
          <a:p>
            <a:r>
              <a:rPr lang="en-US" dirty="0" err="1">
                <a:solidFill>
                  <a:srgbClr val="7E634E"/>
                </a:solidFill>
              </a:rPr>
              <a:t>Lặp</a:t>
            </a:r>
            <a:endParaRPr lang="vi-VN" dirty="0">
              <a:solidFill>
                <a:srgbClr val="7E634E"/>
              </a:solidFill>
            </a:endParaRPr>
          </a:p>
        </p:txBody>
      </p:sp>
      <p:sp>
        <p:nvSpPr>
          <p:cNvPr id="45" name="Hộp Văn bản 44">
            <a:extLst>
              <a:ext uri="{FF2B5EF4-FFF2-40B4-BE49-F238E27FC236}">
                <a16:creationId xmlns:a16="http://schemas.microsoft.com/office/drawing/2014/main" id="{C7BE4005-DC69-1035-5C43-A0C0020CBD79}"/>
              </a:ext>
            </a:extLst>
          </p:cNvPr>
          <p:cNvSpPr txBox="1"/>
          <p:nvPr/>
        </p:nvSpPr>
        <p:spPr>
          <a:xfrm>
            <a:off x="8860420" y="4838608"/>
            <a:ext cx="2345243" cy="769441"/>
          </a:xfrm>
          <a:prstGeom prst="rect">
            <a:avLst/>
          </a:prstGeom>
          <a:noFill/>
        </p:spPr>
        <p:txBody>
          <a:bodyPr wrap="square">
            <a:spAutoFit/>
          </a:bodyPr>
          <a:lstStyle>
            <a:defPPr>
              <a:defRPr lang="vi-VN"/>
            </a:defPPr>
            <a:lvl1pPr algn="r">
              <a:defRPr sz="1200">
                <a:solidFill>
                  <a:schemeClr val="tx1">
                    <a:lumMod val="50000"/>
                    <a:lumOff val="50000"/>
                  </a:schemeClr>
                </a:solidFill>
              </a:defRPr>
            </a:lvl1pPr>
          </a:lstStyle>
          <a:p>
            <a:pPr algn="l"/>
            <a:r>
              <a:rPr lang="vi-VN" sz="1100" dirty="0"/>
              <a:t>Lặp lại các bước nhiều lần, qua thời gian, máy sẽ</a:t>
            </a:r>
            <a:r>
              <a:rPr lang="en-US" sz="1100" dirty="0"/>
              <a:t> </a:t>
            </a:r>
            <a:r>
              <a:rPr lang="vi-VN" sz="1100" dirty="0"/>
              <a:t>thực hiệu tốt nhiệm vụ với tỉ lệ thành công cao</a:t>
            </a:r>
          </a:p>
        </p:txBody>
      </p:sp>
      <p:grpSp>
        <p:nvGrpSpPr>
          <p:cNvPr id="51" name="Nhóm 50">
            <a:extLst>
              <a:ext uri="{FF2B5EF4-FFF2-40B4-BE49-F238E27FC236}">
                <a16:creationId xmlns:a16="http://schemas.microsoft.com/office/drawing/2014/main" id="{B4ADEA7D-6481-2A8E-964A-1F5E53E47783}"/>
              </a:ext>
            </a:extLst>
          </p:cNvPr>
          <p:cNvGrpSpPr/>
          <p:nvPr/>
        </p:nvGrpSpPr>
        <p:grpSpPr>
          <a:xfrm>
            <a:off x="7484963" y="2967359"/>
            <a:ext cx="734864" cy="734864"/>
            <a:chOff x="7484963" y="2967359"/>
            <a:chExt cx="734864" cy="734864"/>
          </a:xfrm>
        </p:grpSpPr>
        <p:sp>
          <p:nvSpPr>
            <p:cNvPr id="23" name="Hình Bầu dục 22">
              <a:extLst>
                <a:ext uri="{FF2B5EF4-FFF2-40B4-BE49-F238E27FC236}">
                  <a16:creationId xmlns:a16="http://schemas.microsoft.com/office/drawing/2014/main" id="{DF32516D-10E9-B2C1-C1A0-3444030EB18B}"/>
                </a:ext>
              </a:extLst>
            </p:cNvPr>
            <p:cNvSpPr/>
            <p:nvPr/>
          </p:nvSpPr>
          <p:spPr>
            <a:xfrm>
              <a:off x="7484963" y="2967359"/>
              <a:ext cx="734864" cy="734864"/>
            </a:xfrm>
            <a:prstGeom prst="ellipse">
              <a:avLst/>
            </a:prstGeom>
            <a:solidFill>
              <a:srgbClr val="E7E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Đồ họa 10" descr="Nose with solid fill">
              <a:extLst>
                <a:ext uri="{FF2B5EF4-FFF2-40B4-BE49-F238E27FC236}">
                  <a16:creationId xmlns:a16="http://schemas.microsoft.com/office/drawing/2014/main" id="{5191151D-0235-71F4-F95C-6E3853355B3C}"/>
                </a:ext>
              </a:extLst>
            </p:cNvPr>
            <p:cNvSpPr/>
            <p:nvPr/>
          </p:nvSpPr>
          <p:spPr>
            <a:xfrm>
              <a:off x="7718192" y="3143389"/>
              <a:ext cx="268406" cy="342786"/>
            </a:xfrm>
            <a:custGeom>
              <a:avLst/>
              <a:gdLst>
                <a:gd name="connsiteX0" fmla="*/ 448437 w 544449"/>
                <a:gd name="connsiteY0" fmla="*/ 433388 h 695327"/>
                <a:gd name="connsiteX1" fmla="*/ 386525 w 544449"/>
                <a:gd name="connsiteY1" fmla="*/ 142875 h 695327"/>
                <a:gd name="connsiteX2" fmla="*/ 272225 w 544449"/>
                <a:gd name="connsiteY2" fmla="*/ 0 h 695327"/>
                <a:gd name="connsiteX3" fmla="*/ 157925 w 544449"/>
                <a:gd name="connsiteY3" fmla="*/ 142875 h 695327"/>
                <a:gd name="connsiteX4" fmla="*/ 96012 w 544449"/>
                <a:gd name="connsiteY4" fmla="*/ 433388 h 695327"/>
                <a:gd name="connsiteX5" fmla="*/ 0 w 544449"/>
                <a:gd name="connsiteY5" fmla="*/ 572262 h 695327"/>
                <a:gd name="connsiteX6" fmla="*/ 124587 w 544449"/>
                <a:gd name="connsiteY6" fmla="*/ 688372 h 695327"/>
                <a:gd name="connsiteX7" fmla="*/ 102203 w 544449"/>
                <a:gd name="connsiteY7" fmla="*/ 639128 h 695327"/>
                <a:gd name="connsiteX8" fmla="*/ 128397 w 544449"/>
                <a:gd name="connsiteY8" fmla="*/ 591979 h 695327"/>
                <a:gd name="connsiteX9" fmla="*/ 175546 w 544449"/>
                <a:gd name="connsiteY9" fmla="*/ 618173 h 695327"/>
                <a:gd name="connsiteX10" fmla="*/ 294247 w 544449"/>
                <a:gd name="connsiteY10" fmla="*/ 692829 h 695327"/>
                <a:gd name="connsiteX11" fmla="*/ 368903 w 544449"/>
                <a:gd name="connsiteY11" fmla="*/ 618173 h 695327"/>
                <a:gd name="connsiteX12" fmla="*/ 416052 w 544449"/>
                <a:gd name="connsiteY12" fmla="*/ 591979 h 695327"/>
                <a:gd name="connsiteX13" fmla="*/ 442246 w 544449"/>
                <a:gd name="connsiteY13" fmla="*/ 639128 h 695327"/>
                <a:gd name="connsiteX14" fmla="*/ 419862 w 544449"/>
                <a:gd name="connsiteY14" fmla="*/ 688372 h 695327"/>
                <a:gd name="connsiteX15" fmla="*/ 544449 w 544449"/>
                <a:gd name="connsiteY15" fmla="*/ 572262 h 695327"/>
                <a:gd name="connsiteX16" fmla="*/ 448437 w 544449"/>
                <a:gd name="connsiteY16" fmla="*/ 433388 h 69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4449" h="695327">
                  <a:moveTo>
                    <a:pt x="448437" y="433388"/>
                  </a:moveTo>
                  <a:cubicBezTo>
                    <a:pt x="420624" y="376238"/>
                    <a:pt x="432625" y="276797"/>
                    <a:pt x="386525" y="142875"/>
                  </a:cubicBezTo>
                  <a:cubicBezTo>
                    <a:pt x="339471" y="6191"/>
                    <a:pt x="300800" y="0"/>
                    <a:pt x="272225" y="0"/>
                  </a:cubicBezTo>
                  <a:cubicBezTo>
                    <a:pt x="243650" y="0"/>
                    <a:pt x="204978" y="6191"/>
                    <a:pt x="157925" y="142875"/>
                  </a:cubicBezTo>
                  <a:cubicBezTo>
                    <a:pt x="111824" y="276797"/>
                    <a:pt x="123825" y="376238"/>
                    <a:pt x="96012" y="433388"/>
                  </a:cubicBezTo>
                  <a:cubicBezTo>
                    <a:pt x="71438" y="484156"/>
                    <a:pt x="0" y="507778"/>
                    <a:pt x="0" y="572262"/>
                  </a:cubicBezTo>
                  <a:cubicBezTo>
                    <a:pt x="0" y="599218"/>
                    <a:pt x="29242" y="665512"/>
                    <a:pt x="124587" y="688372"/>
                  </a:cubicBezTo>
                  <a:cubicBezTo>
                    <a:pt x="114772" y="673132"/>
                    <a:pt x="107232" y="656543"/>
                    <a:pt x="102203" y="639128"/>
                  </a:cubicBezTo>
                  <a:cubicBezTo>
                    <a:pt x="96417" y="618875"/>
                    <a:pt x="108144" y="597765"/>
                    <a:pt x="128397" y="591979"/>
                  </a:cubicBezTo>
                  <a:cubicBezTo>
                    <a:pt x="148650" y="586192"/>
                    <a:pt x="169759" y="597919"/>
                    <a:pt x="175546" y="618173"/>
                  </a:cubicBezTo>
                  <a:cubicBezTo>
                    <a:pt x="187708" y="671567"/>
                    <a:pt x="240853" y="704992"/>
                    <a:pt x="294247" y="692829"/>
                  </a:cubicBezTo>
                  <a:cubicBezTo>
                    <a:pt x="331414" y="684363"/>
                    <a:pt x="360437" y="655340"/>
                    <a:pt x="368903" y="618173"/>
                  </a:cubicBezTo>
                  <a:cubicBezTo>
                    <a:pt x="374690" y="597919"/>
                    <a:pt x="395799" y="586192"/>
                    <a:pt x="416052" y="591979"/>
                  </a:cubicBezTo>
                  <a:cubicBezTo>
                    <a:pt x="436305" y="597765"/>
                    <a:pt x="448032" y="618875"/>
                    <a:pt x="442246" y="639128"/>
                  </a:cubicBezTo>
                  <a:cubicBezTo>
                    <a:pt x="437217" y="656543"/>
                    <a:pt x="429677" y="673132"/>
                    <a:pt x="419862" y="688372"/>
                  </a:cubicBezTo>
                  <a:cubicBezTo>
                    <a:pt x="515112" y="665512"/>
                    <a:pt x="544449" y="599218"/>
                    <a:pt x="544449" y="572262"/>
                  </a:cubicBezTo>
                  <a:cubicBezTo>
                    <a:pt x="544449" y="507778"/>
                    <a:pt x="473012" y="484156"/>
                    <a:pt x="448437" y="433388"/>
                  </a:cubicBezTo>
                  <a:close/>
                </a:path>
              </a:pathLst>
            </a:custGeom>
            <a:solidFill>
              <a:srgbClr val="000000"/>
            </a:solidFill>
            <a:ln w="9525" cap="flat">
              <a:noFill/>
              <a:prstDash val="solid"/>
              <a:miter/>
            </a:ln>
          </p:spPr>
          <p:txBody>
            <a:bodyPr rtlCol="0" anchor="ctr"/>
            <a:lstStyle/>
            <a:p>
              <a:endParaRPr lang="vi-VN"/>
            </a:p>
          </p:txBody>
        </p:sp>
      </p:grpSp>
      <p:grpSp>
        <p:nvGrpSpPr>
          <p:cNvPr id="50" name="Nhóm 49">
            <a:extLst>
              <a:ext uri="{FF2B5EF4-FFF2-40B4-BE49-F238E27FC236}">
                <a16:creationId xmlns:a16="http://schemas.microsoft.com/office/drawing/2014/main" id="{572F3B84-A47E-96D1-8C17-9D04D03C7927}"/>
              </a:ext>
            </a:extLst>
          </p:cNvPr>
          <p:cNvGrpSpPr/>
          <p:nvPr/>
        </p:nvGrpSpPr>
        <p:grpSpPr>
          <a:xfrm>
            <a:off x="7923925" y="4590905"/>
            <a:ext cx="899217" cy="899217"/>
            <a:chOff x="7923925" y="4590905"/>
            <a:chExt cx="899217" cy="899217"/>
          </a:xfrm>
        </p:grpSpPr>
        <p:sp>
          <p:nvSpPr>
            <p:cNvPr id="24" name="Hình Bầu dục 23">
              <a:extLst>
                <a:ext uri="{FF2B5EF4-FFF2-40B4-BE49-F238E27FC236}">
                  <a16:creationId xmlns:a16="http://schemas.microsoft.com/office/drawing/2014/main" id="{7BA85ADE-0211-0E26-AF9A-17C366010BDD}"/>
                </a:ext>
              </a:extLst>
            </p:cNvPr>
            <p:cNvSpPr/>
            <p:nvPr/>
          </p:nvSpPr>
          <p:spPr>
            <a:xfrm>
              <a:off x="7923925" y="4590905"/>
              <a:ext cx="899217" cy="899217"/>
            </a:xfrm>
            <a:prstGeom prst="ellipse">
              <a:avLst/>
            </a:prstGeom>
            <a:solidFill>
              <a:srgbClr val="E7E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Đồ họa 12" descr="Moustache with solid fill">
              <a:extLst>
                <a:ext uri="{FF2B5EF4-FFF2-40B4-BE49-F238E27FC236}">
                  <a16:creationId xmlns:a16="http://schemas.microsoft.com/office/drawing/2014/main" id="{65B7C19E-D657-3652-88ED-320CFCF4DFA5}"/>
                </a:ext>
              </a:extLst>
            </p:cNvPr>
            <p:cNvSpPr/>
            <p:nvPr/>
          </p:nvSpPr>
          <p:spPr>
            <a:xfrm>
              <a:off x="8171373" y="4990609"/>
              <a:ext cx="404320" cy="99808"/>
            </a:xfrm>
            <a:custGeom>
              <a:avLst/>
              <a:gdLst>
                <a:gd name="connsiteX0" fmla="*/ 787834 w 820145"/>
                <a:gd name="connsiteY0" fmla="*/ 23230 h 202458"/>
                <a:gd name="connsiteX1" fmla="*/ 729446 w 820145"/>
                <a:gd name="connsiteY1" fmla="*/ 22182 h 202458"/>
                <a:gd name="connsiteX2" fmla="*/ 745353 w 820145"/>
                <a:gd name="connsiteY2" fmla="*/ 105526 h 202458"/>
                <a:gd name="connsiteX3" fmla="*/ 633910 w 820145"/>
                <a:gd name="connsiteY3" fmla="*/ 53234 h 202458"/>
                <a:gd name="connsiteX4" fmla="*/ 491035 w 820145"/>
                <a:gd name="connsiteY4" fmla="*/ 180 h 202458"/>
                <a:gd name="connsiteX5" fmla="*/ 410073 w 820145"/>
                <a:gd name="connsiteY5" fmla="*/ 35708 h 202458"/>
                <a:gd name="connsiteX6" fmla="*/ 329110 w 820145"/>
                <a:gd name="connsiteY6" fmla="*/ 180 h 202458"/>
                <a:gd name="connsiteX7" fmla="*/ 186235 w 820145"/>
                <a:gd name="connsiteY7" fmla="*/ 53234 h 202458"/>
                <a:gd name="connsiteX8" fmla="*/ 74793 w 820145"/>
                <a:gd name="connsiteY8" fmla="*/ 105526 h 202458"/>
                <a:gd name="connsiteX9" fmla="*/ 90699 w 820145"/>
                <a:gd name="connsiteY9" fmla="*/ 22182 h 202458"/>
                <a:gd name="connsiteX10" fmla="*/ 32311 w 820145"/>
                <a:gd name="connsiteY10" fmla="*/ 23230 h 202458"/>
                <a:gd name="connsiteX11" fmla="*/ 498 w 820145"/>
                <a:gd name="connsiteY11" fmla="*/ 94477 h 202458"/>
                <a:gd name="connsiteX12" fmla="*/ 117941 w 820145"/>
                <a:gd name="connsiteY12" fmla="*/ 198014 h 202458"/>
                <a:gd name="connsiteX13" fmla="*/ 305869 w 820145"/>
                <a:gd name="connsiteY13" fmla="*/ 177345 h 202458"/>
                <a:gd name="connsiteX14" fmla="*/ 409787 w 820145"/>
                <a:gd name="connsiteY14" fmla="*/ 118290 h 202458"/>
                <a:gd name="connsiteX15" fmla="*/ 513705 w 820145"/>
                <a:gd name="connsiteY15" fmla="*/ 177345 h 202458"/>
                <a:gd name="connsiteX16" fmla="*/ 701633 w 820145"/>
                <a:gd name="connsiteY16" fmla="*/ 198014 h 202458"/>
                <a:gd name="connsiteX17" fmla="*/ 819648 w 820145"/>
                <a:gd name="connsiteY17" fmla="*/ 94477 h 202458"/>
                <a:gd name="connsiteX18" fmla="*/ 787834 w 820145"/>
                <a:gd name="connsiteY18" fmla="*/ 23230 h 20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145" h="202458">
                  <a:moveTo>
                    <a:pt x="787834" y="23230"/>
                  </a:moveTo>
                  <a:cubicBezTo>
                    <a:pt x="771927" y="13705"/>
                    <a:pt x="744019" y="6942"/>
                    <a:pt x="729446" y="22182"/>
                  </a:cubicBezTo>
                  <a:cubicBezTo>
                    <a:pt x="789072" y="4942"/>
                    <a:pt x="800502" y="104955"/>
                    <a:pt x="745353" y="105526"/>
                  </a:cubicBezTo>
                  <a:cubicBezTo>
                    <a:pt x="708777" y="105526"/>
                    <a:pt x="664009" y="70569"/>
                    <a:pt x="633910" y="53234"/>
                  </a:cubicBezTo>
                  <a:cubicBezTo>
                    <a:pt x="588476" y="27040"/>
                    <a:pt x="546185" y="-2583"/>
                    <a:pt x="491035" y="180"/>
                  </a:cubicBezTo>
                  <a:cubicBezTo>
                    <a:pt x="460792" y="2470"/>
                    <a:pt x="432234" y="15002"/>
                    <a:pt x="410073" y="35708"/>
                  </a:cubicBezTo>
                  <a:cubicBezTo>
                    <a:pt x="387911" y="15002"/>
                    <a:pt x="359353" y="2470"/>
                    <a:pt x="329110" y="180"/>
                  </a:cubicBezTo>
                  <a:cubicBezTo>
                    <a:pt x="273960" y="-2583"/>
                    <a:pt x="231669" y="27040"/>
                    <a:pt x="186235" y="53234"/>
                  </a:cubicBezTo>
                  <a:cubicBezTo>
                    <a:pt x="156136" y="70569"/>
                    <a:pt x="111369" y="105907"/>
                    <a:pt x="74793" y="105526"/>
                  </a:cubicBezTo>
                  <a:cubicBezTo>
                    <a:pt x="19548" y="104955"/>
                    <a:pt x="31073" y="4942"/>
                    <a:pt x="90699" y="22182"/>
                  </a:cubicBezTo>
                  <a:cubicBezTo>
                    <a:pt x="76126" y="6942"/>
                    <a:pt x="48218" y="13324"/>
                    <a:pt x="32311" y="23230"/>
                  </a:cubicBezTo>
                  <a:cubicBezTo>
                    <a:pt x="9512" y="39404"/>
                    <a:pt x="-2678" y="66704"/>
                    <a:pt x="498" y="94477"/>
                  </a:cubicBezTo>
                  <a:cubicBezTo>
                    <a:pt x="6117" y="157152"/>
                    <a:pt x="61743" y="187917"/>
                    <a:pt x="117941" y="198014"/>
                  </a:cubicBezTo>
                  <a:cubicBezTo>
                    <a:pt x="180520" y="209253"/>
                    <a:pt x="246433" y="198014"/>
                    <a:pt x="305869" y="177345"/>
                  </a:cubicBezTo>
                  <a:cubicBezTo>
                    <a:pt x="337873" y="166200"/>
                    <a:pt x="384736" y="148198"/>
                    <a:pt x="409787" y="118290"/>
                  </a:cubicBezTo>
                  <a:cubicBezTo>
                    <a:pt x="434838" y="148198"/>
                    <a:pt x="481701" y="165915"/>
                    <a:pt x="513705" y="177345"/>
                  </a:cubicBezTo>
                  <a:cubicBezTo>
                    <a:pt x="573141" y="198014"/>
                    <a:pt x="639054" y="209253"/>
                    <a:pt x="701633" y="198014"/>
                  </a:cubicBezTo>
                  <a:cubicBezTo>
                    <a:pt x="758116" y="187917"/>
                    <a:pt x="813742" y="157152"/>
                    <a:pt x="819648" y="94477"/>
                  </a:cubicBezTo>
                  <a:cubicBezTo>
                    <a:pt x="822823" y="66704"/>
                    <a:pt x="810633" y="39404"/>
                    <a:pt x="787834" y="23230"/>
                  </a:cubicBezTo>
                  <a:close/>
                </a:path>
              </a:pathLst>
            </a:custGeom>
            <a:solidFill>
              <a:srgbClr val="000000"/>
            </a:solidFill>
            <a:ln w="9525" cap="flat">
              <a:noFill/>
              <a:prstDash val="solid"/>
              <a:miter/>
            </a:ln>
          </p:spPr>
          <p:txBody>
            <a:bodyPr rtlCol="0" anchor="ctr"/>
            <a:lstStyle/>
            <a:p>
              <a:endParaRPr lang="vi-VN"/>
            </a:p>
          </p:txBody>
        </p:sp>
      </p:grpSp>
      <p:grpSp>
        <p:nvGrpSpPr>
          <p:cNvPr id="49" name="Nhóm 48">
            <a:extLst>
              <a:ext uri="{FF2B5EF4-FFF2-40B4-BE49-F238E27FC236}">
                <a16:creationId xmlns:a16="http://schemas.microsoft.com/office/drawing/2014/main" id="{59A21275-B29B-EAD5-2300-FD98D9A3B0D6}"/>
              </a:ext>
            </a:extLst>
          </p:cNvPr>
          <p:cNvGrpSpPr/>
          <p:nvPr/>
        </p:nvGrpSpPr>
        <p:grpSpPr>
          <a:xfrm>
            <a:off x="3368859" y="4590905"/>
            <a:ext cx="899217" cy="899217"/>
            <a:chOff x="3368859" y="4590905"/>
            <a:chExt cx="899217" cy="899217"/>
          </a:xfrm>
        </p:grpSpPr>
        <p:sp>
          <p:nvSpPr>
            <p:cNvPr id="28" name="Hình Bầu dục 27">
              <a:extLst>
                <a:ext uri="{FF2B5EF4-FFF2-40B4-BE49-F238E27FC236}">
                  <a16:creationId xmlns:a16="http://schemas.microsoft.com/office/drawing/2014/main" id="{5EB476E9-5417-9422-7CE3-64D5110B1F2B}"/>
                </a:ext>
              </a:extLst>
            </p:cNvPr>
            <p:cNvSpPr/>
            <p:nvPr/>
          </p:nvSpPr>
          <p:spPr>
            <a:xfrm flipH="1">
              <a:off x="3368859" y="4590905"/>
              <a:ext cx="899217" cy="899217"/>
            </a:xfrm>
            <a:prstGeom prst="ellipse">
              <a:avLst/>
            </a:prstGeom>
            <a:solidFill>
              <a:srgbClr val="E7E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Đồ họa 14" descr="Tongue with solid fill">
              <a:extLst>
                <a:ext uri="{FF2B5EF4-FFF2-40B4-BE49-F238E27FC236}">
                  <a16:creationId xmlns:a16="http://schemas.microsoft.com/office/drawing/2014/main" id="{1395053B-6B26-5B93-3C73-1ED93D6C688F}"/>
                </a:ext>
              </a:extLst>
            </p:cNvPr>
            <p:cNvSpPr/>
            <p:nvPr/>
          </p:nvSpPr>
          <p:spPr>
            <a:xfrm>
              <a:off x="3643587" y="4894940"/>
              <a:ext cx="349760" cy="291146"/>
            </a:xfrm>
            <a:custGeom>
              <a:avLst/>
              <a:gdLst>
                <a:gd name="connsiteX0" fmla="*/ 698300 w 709475"/>
                <a:gd name="connsiteY0" fmla="*/ 5936 h 590580"/>
                <a:gd name="connsiteX1" fmla="*/ 658226 w 709475"/>
                <a:gd name="connsiteY1" fmla="*/ 11142 h 590580"/>
                <a:gd name="connsiteX2" fmla="*/ 658200 w 709475"/>
                <a:gd name="connsiteY2" fmla="*/ 11175 h 590580"/>
                <a:gd name="connsiteX3" fmla="*/ 354734 w 709475"/>
                <a:gd name="connsiteY3" fmla="*/ 66706 h 590580"/>
                <a:gd name="connsiteX4" fmla="*/ 51267 w 709475"/>
                <a:gd name="connsiteY4" fmla="*/ 11175 h 590580"/>
                <a:gd name="connsiteX5" fmla="*/ 11167 w 709475"/>
                <a:gd name="connsiteY5" fmla="*/ 5936 h 590580"/>
                <a:gd name="connsiteX6" fmla="*/ 5928 w 709475"/>
                <a:gd name="connsiteY6" fmla="*/ 46037 h 590580"/>
                <a:gd name="connsiteX7" fmla="*/ 107084 w 709475"/>
                <a:gd name="connsiteY7" fmla="*/ 144049 h 590580"/>
                <a:gd name="connsiteX8" fmla="*/ 107084 w 709475"/>
                <a:gd name="connsiteY8" fmla="*/ 342931 h 590580"/>
                <a:gd name="connsiteX9" fmla="*/ 354734 w 709475"/>
                <a:gd name="connsiteY9" fmla="*/ 590581 h 590580"/>
                <a:gd name="connsiteX10" fmla="*/ 602384 w 709475"/>
                <a:gd name="connsiteY10" fmla="*/ 342931 h 590580"/>
                <a:gd name="connsiteX11" fmla="*/ 602384 w 709475"/>
                <a:gd name="connsiteY11" fmla="*/ 144049 h 590580"/>
                <a:gd name="connsiteX12" fmla="*/ 703539 w 709475"/>
                <a:gd name="connsiteY12" fmla="*/ 46037 h 590580"/>
                <a:gd name="connsiteX13" fmla="*/ 698334 w 709475"/>
                <a:gd name="connsiteY13" fmla="*/ 5962 h 590580"/>
                <a:gd name="connsiteX14" fmla="*/ 698300 w 709475"/>
                <a:gd name="connsiteY14" fmla="*/ 5936 h 590580"/>
                <a:gd name="connsiteX15" fmla="*/ 354734 w 709475"/>
                <a:gd name="connsiteY15" fmla="*/ 533431 h 590580"/>
                <a:gd name="connsiteX16" fmla="*/ 164234 w 709475"/>
                <a:gd name="connsiteY16" fmla="*/ 342931 h 590580"/>
                <a:gd name="connsiteX17" fmla="*/ 164234 w 709475"/>
                <a:gd name="connsiteY17" fmla="*/ 107949 h 590580"/>
                <a:gd name="connsiteX18" fmla="*/ 326159 w 709475"/>
                <a:gd name="connsiteY18" fmla="*/ 123094 h 590580"/>
                <a:gd name="connsiteX19" fmla="*/ 326159 w 709475"/>
                <a:gd name="connsiteY19" fmla="*/ 390556 h 590580"/>
                <a:gd name="connsiteX20" fmla="*/ 354734 w 709475"/>
                <a:gd name="connsiteY20" fmla="*/ 419131 h 590580"/>
                <a:gd name="connsiteX21" fmla="*/ 383309 w 709475"/>
                <a:gd name="connsiteY21" fmla="*/ 390556 h 590580"/>
                <a:gd name="connsiteX22" fmla="*/ 383309 w 709475"/>
                <a:gd name="connsiteY22" fmla="*/ 123094 h 590580"/>
                <a:gd name="connsiteX23" fmla="*/ 545234 w 709475"/>
                <a:gd name="connsiteY23" fmla="*/ 107949 h 590580"/>
                <a:gd name="connsiteX24" fmla="*/ 545234 w 709475"/>
                <a:gd name="connsiteY24" fmla="*/ 342931 h 590580"/>
                <a:gd name="connsiteX25" fmla="*/ 354734 w 709475"/>
                <a:gd name="connsiteY25" fmla="*/ 533431 h 5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9475" h="590580">
                  <a:moveTo>
                    <a:pt x="698300" y="5936"/>
                  </a:moveTo>
                  <a:cubicBezTo>
                    <a:pt x="685797" y="-3692"/>
                    <a:pt x="667855" y="-1362"/>
                    <a:pt x="658226" y="11142"/>
                  </a:cubicBezTo>
                  <a:cubicBezTo>
                    <a:pt x="658217" y="11153"/>
                    <a:pt x="658209" y="11164"/>
                    <a:pt x="658200" y="11175"/>
                  </a:cubicBezTo>
                  <a:cubicBezTo>
                    <a:pt x="632578" y="44513"/>
                    <a:pt x="458556" y="66706"/>
                    <a:pt x="354734" y="66706"/>
                  </a:cubicBezTo>
                  <a:cubicBezTo>
                    <a:pt x="250911" y="66706"/>
                    <a:pt x="76889" y="44513"/>
                    <a:pt x="51267" y="11175"/>
                  </a:cubicBezTo>
                  <a:cubicBezTo>
                    <a:pt x="41640" y="-1345"/>
                    <a:pt x="23686" y="-3691"/>
                    <a:pt x="11167" y="5936"/>
                  </a:cubicBezTo>
                  <a:cubicBezTo>
                    <a:pt x="-1353" y="15563"/>
                    <a:pt x="-3699" y="33517"/>
                    <a:pt x="5928" y="46037"/>
                  </a:cubicBezTo>
                  <a:cubicBezTo>
                    <a:pt x="34453" y="83673"/>
                    <a:pt x="68566" y="116725"/>
                    <a:pt x="107084" y="144049"/>
                  </a:cubicBezTo>
                  <a:lnTo>
                    <a:pt x="107084" y="342931"/>
                  </a:lnTo>
                  <a:cubicBezTo>
                    <a:pt x="107084" y="479704"/>
                    <a:pt x="217960" y="590581"/>
                    <a:pt x="354734" y="590581"/>
                  </a:cubicBezTo>
                  <a:cubicBezTo>
                    <a:pt x="491507" y="590581"/>
                    <a:pt x="602384" y="479704"/>
                    <a:pt x="602384" y="342931"/>
                  </a:cubicBezTo>
                  <a:lnTo>
                    <a:pt x="602384" y="144049"/>
                  </a:lnTo>
                  <a:cubicBezTo>
                    <a:pt x="640901" y="116725"/>
                    <a:pt x="675014" y="83673"/>
                    <a:pt x="703539" y="46037"/>
                  </a:cubicBezTo>
                  <a:cubicBezTo>
                    <a:pt x="713168" y="33533"/>
                    <a:pt x="710837" y="15591"/>
                    <a:pt x="698334" y="5962"/>
                  </a:cubicBezTo>
                  <a:cubicBezTo>
                    <a:pt x="698322" y="5954"/>
                    <a:pt x="698312" y="5945"/>
                    <a:pt x="698300" y="5936"/>
                  </a:cubicBezTo>
                  <a:close/>
                  <a:moveTo>
                    <a:pt x="354734" y="533431"/>
                  </a:moveTo>
                  <a:cubicBezTo>
                    <a:pt x="249523" y="533431"/>
                    <a:pt x="164234" y="448141"/>
                    <a:pt x="164234" y="342931"/>
                  </a:cubicBezTo>
                  <a:lnTo>
                    <a:pt x="164234" y="107949"/>
                  </a:lnTo>
                  <a:cubicBezTo>
                    <a:pt x="217855" y="116254"/>
                    <a:pt x="271928" y="121312"/>
                    <a:pt x="326159" y="123094"/>
                  </a:cubicBezTo>
                  <a:lnTo>
                    <a:pt x="326159" y="390556"/>
                  </a:lnTo>
                  <a:cubicBezTo>
                    <a:pt x="326159" y="406338"/>
                    <a:pt x="338952" y="419131"/>
                    <a:pt x="354734" y="419131"/>
                  </a:cubicBezTo>
                  <a:cubicBezTo>
                    <a:pt x="370515" y="419131"/>
                    <a:pt x="383309" y="406338"/>
                    <a:pt x="383309" y="390556"/>
                  </a:cubicBezTo>
                  <a:lnTo>
                    <a:pt x="383309" y="123094"/>
                  </a:lnTo>
                  <a:cubicBezTo>
                    <a:pt x="437539" y="121312"/>
                    <a:pt x="491613" y="116254"/>
                    <a:pt x="545234" y="107949"/>
                  </a:cubicBezTo>
                  <a:lnTo>
                    <a:pt x="545234" y="342931"/>
                  </a:lnTo>
                  <a:cubicBezTo>
                    <a:pt x="545234" y="448141"/>
                    <a:pt x="459944" y="533431"/>
                    <a:pt x="354734" y="533431"/>
                  </a:cubicBezTo>
                  <a:close/>
                </a:path>
              </a:pathLst>
            </a:custGeom>
            <a:solidFill>
              <a:srgbClr val="000000"/>
            </a:solidFill>
            <a:ln w="9525" cap="flat">
              <a:noFill/>
              <a:prstDash val="solid"/>
              <a:miter/>
            </a:ln>
          </p:spPr>
          <p:txBody>
            <a:bodyPr rtlCol="0" anchor="ctr"/>
            <a:lstStyle/>
            <a:p>
              <a:endParaRPr lang="vi-VN"/>
            </a:p>
          </p:txBody>
        </p:sp>
      </p:grpSp>
      <p:grpSp>
        <p:nvGrpSpPr>
          <p:cNvPr id="48" name="Nhóm 47">
            <a:extLst>
              <a:ext uri="{FF2B5EF4-FFF2-40B4-BE49-F238E27FC236}">
                <a16:creationId xmlns:a16="http://schemas.microsoft.com/office/drawing/2014/main" id="{FF3D1B78-781C-652B-0FAE-0D4D1BC49617}"/>
              </a:ext>
            </a:extLst>
          </p:cNvPr>
          <p:cNvGrpSpPr/>
          <p:nvPr/>
        </p:nvGrpSpPr>
        <p:grpSpPr>
          <a:xfrm>
            <a:off x="3972174" y="2967359"/>
            <a:ext cx="734864" cy="734864"/>
            <a:chOff x="3972174" y="2967359"/>
            <a:chExt cx="734864" cy="734864"/>
          </a:xfrm>
        </p:grpSpPr>
        <p:sp>
          <p:nvSpPr>
            <p:cNvPr id="27" name="Hình Bầu dục 26">
              <a:extLst>
                <a:ext uri="{FF2B5EF4-FFF2-40B4-BE49-F238E27FC236}">
                  <a16:creationId xmlns:a16="http://schemas.microsoft.com/office/drawing/2014/main" id="{2B36A829-293C-06AF-9A03-B6A788D5B5F1}"/>
                </a:ext>
              </a:extLst>
            </p:cNvPr>
            <p:cNvSpPr/>
            <p:nvPr/>
          </p:nvSpPr>
          <p:spPr>
            <a:xfrm flipH="1">
              <a:off x="3972174" y="2967359"/>
              <a:ext cx="734864" cy="734864"/>
            </a:xfrm>
            <a:prstGeom prst="ellipse">
              <a:avLst/>
            </a:prstGeom>
            <a:solidFill>
              <a:srgbClr val="E7E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tự do: Hình 46">
              <a:extLst>
                <a:ext uri="{FF2B5EF4-FFF2-40B4-BE49-F238E27FC236}">
                  <a16:creationId xmlns:a16="http://schemas.microsoft.com/office/drawing/2014/main" id="{017F6474-F4B6-BC88-D3F2-AE2F76717AE0}"/>
                </a:ext>
              </a:extLst>
            </p:cNvPr>
            <p:cNvSpPr/>
            <p:nvPr/>
          </p:nvSpPr>
          <p:spPr>
            <a:xfrm>
              <a:off x="4137692" y="3203008"/>
              <a:ext cx="403828" cy="262958"/>
            </a:xfrm>
            <a:custGeom>
              <a:avLst/>
              <a:gdLst>
                <a:gd name="connsiteX0" fmla="*/ 762000 w 819150"/>
                <a:gd name="connsiteY0" fmla="*/ 221932 h 533400"/>
                <a:gd name="connsiteX1" fmla="*/ 819150 w 819150"/>
                <a:gd name="connsiteY1" fmla="*/ 221932 h 533400"/>
                <a:gd name="connsiteX2" fmla="*/ 819150 w 819150"/>
                <a:gd name="connsiteY2" fmla="*/ 310514 h 533400"/>
                <a:gd name="connsiteX3" fmla="*/ 762000 w 819150"/>
                <a:gd name="connsiteY3" fmla="*/ 310514 h 533400"/>
                <a:gd name="connsiteX4" fmla="*/ 571500 w 819150"/>
                <a:gd name="connsiteY4" fmla="*/ 221932 h 533400"/>
                <a:gd name="connsiteX5" fmla="*/ 628650 w 819150"/>
                <a:gd name="connsiteY5" fmla="*/ 221932 h 533400"/>
                <a:gd name="connsiteX6" fmla="*/ 628650 w 819150"/>
                <a:gd name="connsiteY6" fmla="*/ 310514 h 533400"/>
                <a:gd name="connsiteX7" fmla="*/ 571500 w 819150"/>
                <a:gd name="connsiteY7" fmla="*/ 310514 h 533400"/>
                <a:gd name="connsiteX8" fmla="*/ 0 w 819150"/>
                <a:gd name="connsiteY8" fmla="*/ 221932 h 533400"/>
                <a:gd name="connsiteX9" fmla="*/ 57150 w 819150"/>
                <a:gd name="connsiteY9" fmla="*/ 221932 h 533400"/>
                <a:gd name="connsiteX10" fmla="*/ 57150 w 819150"/>
                <a:gd name="connsiteY10" fmla="*/ 310514 h 533400"/>
                <a:gd name="connsiteX11" fmla="*/ 0 w 819150"/>
                <a:gd name="connsiteY11" fmla="*/ 310514 h 533400"/>
                <a:gd name="connsiteX12" fmla="*/ 666750 w 819150"/>
                <a:gd name="connsiteY12" fmla="*/ 178117 h 533400"/>
                <a:gd name="connsiteX13" fmla="*/ 723900 w 819150"/>
                <a:gd name="connsiteY13" fmla="*/ 178117 h 533400"/>
                <a:gd name="connsiteX14" fmla="*/ 723900 w 819150"/>
                <a:gd name="connsiteY14" fmla="*/ 356235 h 533400"/>
                <a:gd name="connsiteX15" fmla="*/ 666750 w 819150"/>
                <a:gd name="connsiteY15" fmla="*/ 356235 h 533400"/>
                <a:gd name="connsiteX16" fmla="*/ 476250 w 819150"/>
                <a:gd name="connsiteY16" fmla="*/ 178117 h 533400"/>
                <a:gd name="connsiteX17" fmla="*/ 533400 w 819150"/>
                <a:gd name="connsiteY17" fmla="*/ 178117 h 533400"/>
                <a:gd name="connsiteX18" fmla="*/ 533400 w 819150"/>
                <a:gd name="connsiteY18" fmla="*/ 356235 h 533400"/>
                <a:gd name="connsiteX19" fmla="*/ 476250 w 819150"/>
                <a:gd name="connsiteY19" fmla="*/ 356235 h 533400"/>
                <a:gd name="connsiteX20" fmla="*/ 95250 w 819150"/>
                <a:gd name="connsiteY20" fmla="*/ 178117 h 533400"/>
                <a:gd name="connsiteX21" fmla="*/ 152400 w 819150"/>
                <a:gd name="connsiteY21" fmla="*/ 178117 h 533400"/>
                <a:gd name="connsiteX22" fmla="*/ 152400 w 819150"/>
                <a:gd name="connsiteY22" fmla="*/ 356235 h 533400"/>
                <a:gd name="connsiteX23" fmla="*/ 95250 w 819150"/>
                <a:gd name="connsiteY23" fmla="*/ 356235 h 533400"/>
                <a:gd name="connsiteX24" fmla="*/ 381000 w 819150"/>
                <a:gd name="connsiteY24" fmla="*/ 133350 h 533400"/>
                <a:gd name="connsiteX25" fmla="*/ 438150 w 819150"/>
                <a:gd name="connsiteY25" fmla="*/ 133350 h 533400"/>
                <a:gd name="connsiteX26" fmla="*/ 438150 w 819150"/>
                <a:gd name="connsiteY26" fmla="*/ 400050 h 533400"/>
                <a:gd name="connsiteX27" fmla="*/ 381000 w 819150"/>
                <a:gd name="connsiteY27" fmla="*/ 400050 h 533400"/>
                <a:gd name="connsiteX28" fmla="*/ 190500 w 819150"/>
                <a:gd name="connsiteY28" fmla="*/ 88582 h 533400"/>
                <a:gd name="connsiteX29" fmla="*/ 247650 w 819150"/>
                <a:gd name="connsiteY29" fmla="*/ 88582 h 533400"/>
                <a:gd name="connsiteX30" fmla="*/ 247650 w 819150"/>
                <a:gd name="connsiteY30" fmla="*/ 443865 h 533400"/>
                <a:gd name="connsiteX31" fmla="*/ 190500 w 819150"/>
                <a:gd name="connsiteY31" fmla="*/ 443865 h 533400"/>
                <a:gd name="connsiteX32" fmla="*/ 285750 w 819150"/>
                <a:gd name="connsiteY32" fmla="*/ 0 h 533400"/>
                <a:gd name="connsiteX33" fmla="*/ 342900 w 819150"/>
                <a:gd name="connsiteY33" fmla="*/ 0 h 533400"/>
                <a:gd name="connsiteX34" fmla="*/ 342900 w 819150"/>
                <a:gd name="connsiteY34" fmla="*/ 533400 h 533400"/>
                <a:gd name="connsiteX35" fmla="*/ 285750 w 819150"/>
                <a:gd name="connsiteY3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19150" h="533400">
                  <a:moveTo>
                    <a:pt x="762000" y="221932"/>
                  </a:moveTo>
                  <a:lnTo>
                    <a:pt x="819150" y="221932"/>
                  </a:lnTo>
                  <a:lnTo>
                    <a:pt x="819150" y="310514"/>
                  </a:lnTo>
                  <a:lnTo>
                    <a:pt x="762000" y="310514"/>
                  </a:lnTo>
                  <a:close/>
                  <a:moveTo>
                    <a:pt x="571500" y="221932"/>
                  </a:moveTo>
                  <a:lnTo>
                    <a:pt x="628650" y="221932"/>
                  </a:lnTo>
                  <a:lnTo>
                    <a:pt x="628650" y="310514"/>
                  </a:lnTo>
                  <a:lnTo>
                    <a:pt x="571500" y="310514"/>
                  </a:lnTo>
                  <a:close/>
                  <a:moveTo>
                    <a:pt x="0" y="221932"/>
                  </a:moveTo>
                  <a:lnTo>
                    <a:pt x="57150" y="221932"/>
                  </a:lnTo>
                  <a:lnTo>
                    <a:pt x="57150" y="310514"/>
                  </a:lnTo>
                  <a:lnTo>
                    <a:pt x="0" y="310514"/>
                  </a:lnTo>
                  <a:close/>
                  <a:moveTo>
                    <a:pt x="666750" y="178117"/>
                  </a:moveTo>
                  <a:lnTo>
                    <a:pt x="723900" y="178117"/>
                  </a:lnTo>
                  <a:lnTo>
                    <a:pt x="723900" y="356235"/>
                  </a:lnTo>
                  <a:lnTo>
                    <a:pt x="666750" y="356235"/>
                  </a:lnTo>
                  <a:close/>
                  <a:moveTo>
                    <a:pt x="476250" y="178117"/>
                  </a:moveTo>
                  <a:lnTo>
                    <a:pt x="533400" y="178117"/>
                  </a:lnTo>
                  <a:lnTo>
                    <a:pt x="533400" y="356235"/>
                  </a:lnTo>
                  <a:lnTo>
                    <a:pt x="476250" y="356235"/>
                  </a:lnTo>
                  <a:close/>
                  <a:moveTo>
                    <a:pt x="95250" y="178117"/>
                  </a:moveTo>
                  <a:lnTo>
                    <a:pt x="152400" y="178117"/>
                  </a:lnTo>
                  <a:lnTo>
                    <a:pt x="152400" y="356235"/>
                  </a:lnTo>
                  <a:lnTo>
                    <a:pt x="95250" y="356235"/>
                  </a:lnTo>
                  <a:close/>
                  <a:moveTo>
                    <a:pt x="381000" y="133350"/>
                  </a:moveTo>
                  <a:lnTo>
                    <a:pt x="438150" y="133350"/>
                  </a:lnTo>
                  <a:lnTo>
                    <a:pt x="438150" y="400050"/>
                  </a:lnTo>
                  <a:lnTo>
                    <a:pt x="381000" y="400050"/>
                  </a:lnTo>
                  <a:close/>
                  <a:moveTo>
                    <a:pt x="190500" y="88582"/>
                  </a:moveTo>
                  <a:lnTo>
                    <a:pt x="247650" y="88582"/>
                  </a:lnTo>
                  <a:lnTo>
                    <a:pt x="247650" y="443865"/>
                  </a:lnTo>
                  <a:lnTo>
                    <a:pt x="190500" y="443865"/>
                  </a:lnTo>
                  <a:close/>
                  <a:moveTo>
                    <a:pt x="285750" y="0"/>
                  </a:moveTo>
                  <a:lnTo>
                    <a:pt x="342900" y="0"/>
                  </a:lnTo>
                  <a:lnTo>
                    <a:pt x="342900" y="533400"/>
                  </a:lnTo>
                  <a:lnTo>
                    <a:pt x="285750" y="533400"/>
                  </a:lnTo>
                  <a:close/>
                </a:path>
              </a:pathLst>
            </a:custGeom>
            <a:solidFill>
              <a:srgbClr val="000000"/>
            </a:solidFill>
            <a:ln w="9525" cap="flat">
              <a:noFill/>
              <a:prstDash val="solid"/>
              <a:miter/>
            </a:ln>
          </p:spPr>
          <p:txBody>
            <a:bodyPr rtlCol="0" anchor="ctr"/>
            <a:lstStyle/>
            <a:p>
              <a:endParaRPr lang="vi-VN"/>
            </a:p>
          </p:txBody>
        </p:sp>
      </p:grpSp>
    </p:spTree>
    <p:extLst>
      <p:ext uri="{BB962C8B-B14F-4D97-AF65-F5344CB8AC3E}">
        <p14:creationId xmlns:p14="http://schemas.microsoft.com/office/powerpoint/2010/main" val="169754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2.70833E-6 0 L 2.70833E-6 0.0125 " pathEditMode="relative" rAng="0" ptsTypes="AA">
                                      <p:cBhvr>
                                        <p:cTn id="9" dur="750" spd="-100000" fill="hold"/>
                                        <p:tgtEl>
                                          <p:spTgt spid="22"/>
                                        </p:tgtEl>
                                        <p:attrNameLst>
                                          <p:attrName>ppt_x</p:attrName>
                                          <p:attrName>ppt_y</p:attrName>
                                        </p:attrNameLst>
                                      </p:cBhvr>
                                      <p:rCtr x="0" y="625"/>
                                    </p:animMotion>
                                  </p:childTnLst>
                                </p:cTn>
                              </p:par>
                              <p:par>
                                <p:cTn id="10" presetID="6" presetClass="emph" presetSubtype="0" decel="100000" fill="hold" nodeType="withEffect">
                                  <p:stCondLst>
                                    <p:cond delay="0"/>
                                  </p:stCondLst>
                                  <p:childTnLst>
                                    <p:animScale>
                                      <p:cBhvr>
                                        <p:cTn id="11" dur="750" fill="hold"/>
                                        <p:tgtEl>
                                          <p:spTgt spid="22"/>
                                        </p:tgtEl>
                                      </p:cBhvr>
                                      <p:by x="96000" y="96000"/>
                                    </p:animScale>
                                  </p:childTnLst>
                                </p:cTn>
                              </p:par>
                              <p:par>
                                <p:cTn id="12" presetID="10" presetClass="entr" presetSubtype="0" fill="hold" grpId="0" nodeType="withEffect">
                                  <p:stCondLst>
                                    <p:cond delay="15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42" presetClass="path" presetSubtype="0" decel="100000" fill="hold" grpId="1" nodeType="withEffect">
                                  <p:stCondLst>
                                    <p:cond delay="150"/>
                                  </p:stCondLst>
                                  <p:childTnLst>
                                    <p:animMotion origin="layout" path="M -1.25E-6 3.7037E-7 L -1.25E-6 0.0125 " pathEditMode="relative" rAng="0" ptsTypes="AA">
                                      <p:cBhvr>
                                        <p:cTn id="16" dur="750" spd="-100000" fill="hold"/>
                                        <p:tgtEl>
                                          <p:spTgt spid="30"/>
                                        </p:tgtEl>
                                        <p:attrNameLst>
                                          <p:attrName>ppt_x</p:attrName>
                                          <p:attrName>ppt_y</p:attrName>
                                        </p:attrNameLst>
                                      </p:cBhvr>
                                      <p:rCtr x="0" y="625"/>
                                    </p:animMotion>
                                  </p:childTnLst>
                                </p:cTn>
                              </p:par>
                              <p:par>
                                <p:cTn id="17" presetID="10" presetClass="entr" presetSubtype="0" fill="hold" grpId="0" nodeType="withEffect">
                                  <p:stCondLst>
                                    <p:cond delay="25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2" presetClass="path" presetSubtype="0" decel="100000" fill="hold" grpId="1" nodeType="withEffect">
                                  <p:stCondLst>
                                    <p:cond delay="250"/>
                                  </p:stCondLst>
                                  <p:childTnLst>
                                    <p:animMotion origin="layout" path="M -1.25E-6 3.7037E-7 L -1.25E-6 0.0125 " pathEditMode="relative" rAng="0" ptsTypes="AA">
                                      <p:cBhvr>
                                        <p:cTn id="21" dur="750" spd="-100000" fill="hold"/>
                                        <p:tgtEl>
                                          <p:spTgt spid="32"/>
                                        </p:tgtEl>
                                        <p:attrNameLst>
                                          <p:attrName>ppt_x</p:attrName>
                                          <p:attrName>ppt_y</p:attrName>
                                        </p:attrNameLst>
                                      </p:cBhvr>
                                      <p:rCtr x="0" y="625"/>
                                    </p:animMotion>
                                  </p:childTnLst>
                                </p:cTn>
                              </p:par>
                              <p:par>
                                <p:cTn id="22" presetID="10" presetClass="entr" presetSubtype="0" fill="hold" grpId="0" nodeType="withEffect">
                                  <p:stCondLst>
                                    <p:cond delay="50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42" presetClass="path" presetSubtype="0" decel="100000" fill="hold" grpId="1" nodeType="withEffect">
                                  <p:stCondLst>
                                    <p:cond delay="500"/>
                                  </p:stCondLst>
                                  <p:childTnLst>
                                    <p:animMotion origin="layout" path="M -1.25E-6 3.7037E-7 L -1.25E-6 0.0125 " pathEditMode="relative" rAng="0" ptsTypes="AA">
                                      <p:cBhvr>
                                        <p:cTn id="26" dur="750" spd="-100000" fill="hold"/>
                                        <p:tgtEl>
                                          <p:spTgt spid="31"/>
                                        </p:tgtEl>
                                        <p:attrNameLst>
                                          <p:attrName>ppt_x</p:attrName>
                                          <p:attrName>ppt_y</p:attrName>
                                        </p:attrNameLst>
                                      </p:cBhvr>
                                      <p:rCtr x="0" y="625"/>
                                    </p:animMotion>
                                  </p:childTnLst>
                                </p:cTn>
                              </p:par>
                              <p:par>
                                <p:cTn id="27" presetID="10" presetClass="entr" presetSubtype="0" fill="hold" nodeType="withEffect">
                                  <p:stCondLst>
                                    <p:cond delay="50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6" presetClass="emph" presetSubtype="0" decel="100000" fill="hold" nodeType="withEffect">
                                  <p:stCondLst>
                                    <p:cond delay="500"/>
                                  </p:stCondLst>
                                  <p:childTnLst>
                                    <p:animScale>
                                      <p:cBhvr>
                                        <p:cTn id="31" dur="1000" fill="hold"/>
                                        <p:tgtEl>
                                          <p:spTgt spid="48"/>
                                        </p:tgtEl>
                                      </p:cBhvr>
                                      <p:by x="90000" y="90000"/>
                                    </p:animScale>
                                  </p:childTnLst>
                                </p:cTn>
                              </p:par>
                              <p:par>
                                <p:cTn id="32" presetID="10" presetClass="entr" presetSubtype="0" fill="hold" nodeType="withEffect">
                                  <p:stCondLst>
                                    <p:cond delay="60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6" presetClass="emph" presetSubtype="0" decel="100000" fill="hold" nodeType="withEffect">
                                  <p:stCondLst>
                                    <p:cond delay="600"/>
                                  </p:stCondLst>
                                  <p:childTnLst>
                                    <p:animScale>
                                      <p:cBhvr>
                                        <p:cTn id="36" dur="1000" fill="hold"/>
                                        <p:tgtEl>
                                          <p:spTgt spid="51"/>
                                        </p:tgtEl>
                                      </p:cBhvr>
                                      <p:by x="90000" y="90000"/>
                                    </p:animScale>
                                  </p:childTnLst>
                                </p:cTn>
                              </p:par>
                              <p:par>
                                <p:cTn id="37" presetID="10" presetClass="entr" presetSubtype="0" fill="hold" nodeType="withEffect">
                                  <p:stCondLst>
                                    <p:cond delay="7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6" presetClass="emph" presetSubtype="0" decel="100000" fill="hold" nodeType="withEffect">
                                  <p:stCondLst>
                                    <p:cond delay="700"/>
                                  </p:stCondLst>
                                  <p:childTnLst>
                                    <p:animScale>
                                      <p:cBhvr>
                                        <p:cTn id="41" dur="1000" fill="hold"/>
                                        <p:tgtEl>
                                          <p:spTgt spid="49"/>
                                        </p:tgtEl>
                                      </p:cBhvr>
                                      <p:by x="90000" y="90000"/>
                                    </p:animScale>
                                  </p:childTnLst>
                                </p:cTn>
                              </p:par>
                              <p:par>
                                <p:cTn id="42" presetID="10" presetClass="entr" presetSubtype="0" fill="hold" nodeType="withEffect">
                                  <p:stCondLst>
                                    <p:cond delay="80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6" presetClass="emph" presetSubtype="0" decel="100000" fill="hold" nodeType="withEffect">
                                  <p:stCondLst>
                                    <p:cond delay="800"/>
                                  </p:stCondLst>
                                  <p:childTnLst>
                                    <p:animScale>
                                      <p:cBhvr>
                                        <p:cTn id="46" dur="1000" fill="hold"/>
                                        <p:tgtEl>
                                          <p:spTgt spid="50"/>
                                        </p:tgtEl>
                                      </p:cBhvr>
                                      <p:by x="90000" y="90000"/>
                                    </p:animScale>
                                  </p:childTnLst>
                                </p:cTn>
                              </p:par>
                              <p:par>
                                <p:cTn id="47" presetID="10" presetClass="entr" presetSubtype="0" fill="hold" grpId="0" nodeType="withEffect">
                                  <p:stCondLst>
                                    <p:cond delay="50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42" presetClass="path" presetSubtype="0" decel="100000" fill="hold" grpId="1" nodeType="withEffect">
                                  <p:stCondLst>
                                    <p:cond delay="500"/>
                                  </p:stCondLst>
                                  <p:childTnLst>
                                    <p:animMotion origin="layout" path="M 4.79167E-6 3.7037E-7 L -0.00808 0.00023 " pathEditMode="relative" rAng="0" ptsTypes="AA">
                                      <p:cBhvr>
                                        <p:cTn id="51" dur="750" spd="-100000" fill="hold"/>
                                        <p:tgtEl>
                                          <p:spTgt spid="36"/>
                                        </p:tgtEl>
                                        <p:attrNameLst>
                                          <p:attrName>ppt_x</p:attrName>
                                          <p:attrName>ppt_y</p:attrName>
                                        </p:attrNameLst>
                                      </p:cBhvr>
                                      <p:rCtr x="-404" y="0"/>
                                    </p:animMotion>
                                  </p:childTnLst>
                                </p:cTn>
                              </p:par>
                              <p:par>
                                <p:cTn id="52" presetID="10" presetClass="entr" presetSubtype="0" fill="hold" grpId="0" nodeType="withEffect">
                                  <p:stCondLst>
                                    <p:cond delay="75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par>
                                <p:cTn id="55" presetID="42" presetClass="path" presetSubtype="0" decel="100000" fill="hold" grpId="1" nodeType="withEffect">
                                  <p:stCondLst>
                                    <p:cond delay="750"/>
                                  </p:stCondLst>
                                  <p:childTnLst>
                                    <p:animMotion origin="layout" path="M 1.66667E-6 4.81481E-6 L -0.00807 0.00023 " pathEditMode="relative" rAng="0" ptsTypes="AA">
                                      <p:cBhvr>
                                        <p:cTn id="56" dur="750" spd="-100000" fill="hold"/>
                                        <p:tgtEl>
                                          <p:spTgt spid="39"/>
                                        </p:tgtEl>
                                        <p:attrNameLst>
                                          <p:attrName>ppt_x</p:attrName>
                                          <p:attrName>ppt_y</p:attrName>
                                        </p:attrNameLst>
                                      </p:cBhvr>
                                      <p:rCtr x="-404" y="0"/>
                                    </p:animMotion>
                                  </p:childTnLst>
                                </p:cTn>
                              </p:par>
                              <p:par>
                                <p:cTn id="57" presetID="10" presetClass="entr" presetSubtype="0" fill="hold" grpId="0" nodeType="withEffect">
                                  <p:stCondLst>
                                    <p:cond delay="60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42" presetClass="path" presetSubtype="0" decel="100000" fill="hold" grpId="1" nodeType="withEffect">
                                  <p:stCondLst>
                                    <p:cond delay="600"/>
                                  </p:stCondLst>
                                  <p:childTnLst>
                                    <p:animMotion origin="layout" path="M 2.70833E-6 7.40741E-7 L 0.00937 -0.00023 " pathEditMode="relative" rAng="0" ptsTypes="AA">
                                      <p:cBhvr>
                                        <p:cTn id="61" dur="750" spd="-100000" fill="hold"/>
                                        <p:tgtEl>
                                          <p:spTgt spid="34"/>
                                        </p:tgtEl>
                                        <p:attrNameLst>
                                          <p:attrName>ppt_x</p:attrName>
                                          <p:attrName>ppt_y</p:attrName>
                                        </p:attrNameLst>
                                      </p:cBhvr>
                                      <p:rCtr x="469" y="-23"/>
                                    </p:animMotion>
                                  </p:childTnLst>
                                </p:cTn>
                              </p:par>
                              <p:par>
                                <p:cTn id="62" presetID="10" presetClass="entr" presetSubtype="0" fill="hold" grpId="0" nodeType="withEffect">
                                  <p:stCondLst>
                                    <p:cond delay="85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42" presetClass="path" presetSubtype="0" decel="100000" fill="hold" grpId="1" nodeType="withEffect">
                                  <p:stCondLst>
                                    <p:cond delay="850"/>
                                  </p:stCondLst>
                                  <p:childTnLst>
                                    <p:animMotion origin="layout" path="M -2.29167E-6 -2.59259E-6 L 0.00938 -0.00023 " pathEditMode="relative" rAng="0" ptsTypes="AA">
                                      <p:cBhvr>
                                        <p:cTn id="66" dur="750" spd="-100000" fill="hold"/>
                                        <p:tgtEl>
                                          <p:spTgt spid="40"/>
                                        </p:tgtEl>
                                        <p:attrNameLst>
                                          <p:attrName>ppt_x</p:attrName>
                                          <p:attrName>ppt_y</p:attrName>
                                        </p:attrNameLst>
                                      </p:cBhvr>
                                      <p:rCtr x="469" y="-23"/>
                                    </p:animMotion>
                                  </p:childTnLst>
                                </p:cTn>
                              </p:par>
                              <p:par>
                                <p:cTn id="67" presetID="10" presetClass="entr" presetSubtype="0" fill="hold" grpId="0" nodeType="withEffect">
                                  <p:stCondLst>
                                    <p:cond delay="7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42" presetClass="path" presetSubtype="0" decel="100000" fill="hold" grpId="1" nodeType="withEffect">
                                  <p:stCondLst>
                                    <p:cond delay="700"/>
                                  </p:stCondLst>
                                  <p:childTnLst>
                                    <p:animMotion origin="layout" path="M 4.79167E-6 3.7037E-7 L -0.00808 0.00023 " pathEditMode="relative" rAng="0" ptsTypes="AA">
                                      <p:cBhvr>
                                        <p:cTn id="71" dur="750" spd="-100000" fill="hold"/>
                                        <p:tgtEl>
                                          <p:spTgt spid="37"/>
                                        </p:tgtEl>
                                        <p:attrNameLst>
                                          <p:attrName>ppt_x</p:attrName>
                                          <p:attrName>ppt_y</p:attrName>
                                        </p:attrNameLst>
                                      </p:cBhvr>
                                      <p:rCtr x="-404" y="0"/>
                                    </p:animMotion>
                                  </p:childTnLst>
                                </p:cTn>
                              </p:par>
                              <p:par>
                                <p:cTn id="72" presetID="10" presetClass="entr" presetSubtype="0" fill="hold" grpId="0" nodeType="withEffect">
                                  <p:stCondLst>
                                    <p:cond delay="95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42" presetClass="path" presetSubtype="0" decel="100000" fill="hold" grpId="1" nodeType="withEffect">
                                  <p:stCondLst>
                                    <p:cond delay="950"/>
                                  </p:stCondLst>
                                  <p:childTnLst>
                                    <p:animMotion origin="layout" path="M -3.33333E-6 -3.7037E-6 L -0.00807 0.00024 " pathEditMode="relative" rAng="0" ptsTypes="AA">
                                      <p:cBhvr>
                                        <p:cTn id="76" dur="750" spd="-100000" fill="hold"/>
                                        <p:tgtEl>
                                          <p:spTgt spid="43"/>
                                        </p:tgtEl>
                                        <p:attrNameLst>
                                          <p:attrName>ppt_x</p:attrName>
                                          <p:attrName>ppt_y</p:attrName>
                                        </p:attrNameLst>
                                      </p:cBhvr>
                                      <p:rCtr x="-404" y="0"/>
                                    </p:animMotion>
                                  </p:childTnLst>
                                </p:cTn>
                              </p:par>
                              <p:par>
                                <p:cTn id="77" presetID="10" presetClass="entr" presetSubtype="0" fill="hold" grpId="0" nodeType="withEffect">
                                  <p:stCondLst>
                                    <p:cond delay="80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42" presetClass="path" presetSubtype="0" decel="100000" fill="hold" grpId="1" nodeType="withEffect">
                                  <p:stCondLst>
                                    <p:cond delay="800"/>
                                  </p:stCondLst>
                                  <p:childTnLst>
                                    <p:animMotion origin="layout" path="M 1.875E-6 4.44444E-6 L 0.00937 -0.00024 " pathEditMode="relative" rAng="0" ptsTypes="AA">
                                      <p:cBhvr>
                                        <p:cTn id="81" dur="750" spd="-100000" fill="hold"/>
                                        <p:tgtEl>
                                          <p:spTgt spid="35"/>
                                        </p:tgtEl>
                                        <p:attrNameLst>
                                          <p:attrName>ppt_x</p:attrName>
                                          <p:attrName>ppt_y</p:attrName>
                                        </p:attrNameLst>
                                      </p:cBhvr>
                                      <p:rCtr x="469" y="-23"/>
                                    </p:animMotion>
                                  </p:childTnLst>
                                </p:cTn>
                              </p:par>
                              <p:par>
                                <p:cTn id="82" presetID="10" presetClass="entr" presetSubtype="0" fill="hold" grpId="0" nodeType="withEffect">
                                  <p:stCondLst>
                                    <p:cond delay="105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par>
                                <p:cTn id="85" presetID="42" presetClass="path" presetSubtype="0" decel="100000" fill="hold" grpId="1" nodeType="withEffect">
                                  <p:stCondLst>
                                    <p:cond delay="1050"/>
                                  </p:stCondLst>
                                  <p:childTnLst>
                                    <p:animMotion origin="layout" path="M 3.33333E-6 -4.07407E-6 L 0.00937 -0.00023 " pathEditMode="relative" rAng="0" ptsTypes="AA">
                                      <p:cBhvr>
                                        <p:cTn id="86" dur="750" spd="-100000" fill="hold"/>
                                        <p:tgtEl>
                                          <p:spTgt spid="45"/>
                                        </p:tgtEl>
                                        <p:attrNameLst>
                                          <p:attrName>ppt_x</p:attrName>
                                          <p:attrName>ppt_y</p:attrName>
                                        </p:attrNameLst>
                                      </p:cBhvr>
                                      <p:rCtr x="46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P spid="32" grpId="0"/>
      <p:bldP spid="32" grpId="1"/>
      <p:bldP spid="36" grpId="0"/>
      <p:bldP spid="36" grpId="1"/>
      <p:bldP spid="39" grpId="0"/>
      <p:bldP spid="39" grpId="1"/>
      <p:bldP spid="34" grpId="0"/>
      <p:bldP spid="34" grpId="1"/>
      <p:bldP spid="40" grpId="0"/>
      <p:bldP spid="40" grpId="1"/>
      <p:bldP spid="37" grpId="0"/>
      <p:bldP spid="37" grpId="1"/>
      <p:bldP spid="43" grpId="0"/>
      <p:bldP spid="43" grpId="1"/>
      <p:bldP spid="35" grpId="0"/>
      <p:bldP spid="35" grpId="1"/>
      <p:bldP spid="45" grpId="0"/>
      <p:bldP spid="45" grpId="1"/>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VN-Archaic 1897"/>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1610</Words>
  <Application>Microsoft Office PowerPoint</Application>
  <PresentationFormat>Widescreen</PresentationFormat>
  <Paragraphs>210</Paragraphs>
  <Slides>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Montserrat</vt:lpstr>
      <vt:lpstr>Times New Roman</vt:lpstr>
      <vt:lpstr>SVN-Archaic 1897</vt:lpstr>
      <vt:lpstr>Prata</vt:lpstr>
      <vt:lpstr>Raleway Thin</vt:lpstr>
      <vt:lpstr>Aneta Thania</vt:lpstr>
      <vt:lpstr>Bell MT</vt:lpstr>
      <vt:lpstr>Abadi Extra Light</vt:lpstr>
      <vt:lpstr>SVN-Signatrue</vt:lpstr>
      <vt:lpstr>Arial</vt:lpstr>
      <vt:lpstr>Retro Signature</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FNU LNU</dc:creator>
  <cp:lastModifiedBy>Toàn Khánh</cp:lastModifiedBy>
  <cp:revision>20</cp:revision>
  <dcterms:created xsi:type="dcterms:W3CDTF">2023-03-17T11:34:28Z</dcterms:created>
  <dcterms:modified xsi:type="dcterms:W3CDTF">2023-04-20T17:23:04Z</dcterms:modified>
</cp:coreProperties>
</file>